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75" r:id="rId5"/>
  </p:sldMasterIdLst>
  <p:notesMasterIdLst>
    <p:notesMasterId r:id="rId27"/>
  </p:notesMasterIdLst>
  <p:handoutMasterIdLst>
    <p:handoutMasterId r:id="rId28"/>
  </p:handoutMasterIdLst>
  <p:sldIdLst>
    <p:sldId id="256" r:id="rId6"/>
    <p:sldId id="257" r:id="rId7"/>
    <p:sldId id="259" r:id="rId8"/>
    <p:sldId id="273" r:id="rId9"/>
    <p:sldId id="460" r:id="rId10"/>
    <p:sldId id="260" r:id="rId11"/>
    <p:sldId id="269" r:id="rId12"/>
    <p:sldId id="270" r:id="rId13"/>
    <p:sldId id="271" r:id="rId14"/>
    <p:sldId id="275" r:id="rId15"/>
    <p:sldId id="263" r:id="rId16"/>
    <p:sldId id="464" r:id="rId17"/>
    <p:sldId id="424" r:id="rId18"/>
    <p:sldId id="262" r:id="rId19"/>
    <p:sldId id="459" r:id="rId20"/>
    <p:sldId id="261" r:id="rId21"/>
    <p:sldId id="266" r:id="rId22"/>
    <p:sldId id="267" r:id="rId23"/>
    <p:sldId id="462" r:id="rId24"/>
    <p:sldId id="430" r:id="rId25"/>
    <p:sldId id="431" r:id="rId26"/>
  </p:sldIdLst>
  <p:sldSz cx="12436475" cy="6994525"/>
  <p:notesSz cx="6858000" cy="158115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Mark Short" initials="MS" lastIdx="3" clrIdx="4">
    <p:extLst>
      <p:ext uri="{19B8F6BF-5375-455C-9EA6-DF929625EA0E}">
        <p15:presenceInfo xmlns:p15="http://schemas.microsoft.com/office/powerpoint/2012/main" userId="S-1-5-21-2127521184-1604012920-1887927527-228755" providerId="AD"/>
      </p:ext>
    </p:extLst>
  </p:cmAuthor>
  <p:cmAuthor id="5" name="Christopher Weaver" initials="CW" lastIdx="6" clrIdx="5">
    <p:extLst>
      <p:ext uri="{19B8F6BF-5375-455C-9EA6-DF929625EA0E}">
        <p15:presenceInfo xmlns:p15="http://schemas.microsoft.com/office/powerpoint/2012/main" userId="S::christwe@microsoft.com::2d47d5c7-389a-4b91-8fc5-dfad12ad20c7" providerId="AD"/>
      </p:ext>
    </p:extLst>
  </p:cmAuthor>
  <p:cmAuthor id="6" name="Rishabh Mathur" initials="RM" lastIdx="7" clrIdx="6">
    <p:extLst>
      <p:ext uri="{19B8F6BF-5375-455C-9EA6-DF929625EA0E}">
        <p15:presenceInfo xmlns:p15="http://schemas.microsoft.com/office/powerpoint/2012/main" userId="S::rimathur@microsoft.com::085a90ad-ff62-452d-9cc6-fb668aecc57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188F"/>
    <a:srgbClr val="107C10"/>
    <a:srgbClr val="008272"/>
    <a:srgbClr val="B4009E"/>
    <a:srgbClr val="002050"/>
    <a:srgbClr val="00BCF2"/>
    <a:srgbClr val="525252"/>
    <a:srgbClr val="737373"/>
    <a:srgbClr val="E3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autoAdjust="0"/>
    <p:restoredTop sz="77145" autoAdjust="0"/>
  </p:normalViewPr>
  <p:slideViewPr>
    <p:cSldViewPr>
      <p:cViewPr varScale="1">
        <p:scale>
          <a:sx n="88" d="100"/>
          <a:sy n="88" d="100"/>
        </p:scale>
        <p:origin x="144" y="5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21184"/>
    </p:cViewPr>
  </p:sorterViewPr>
  <p:notesViewPr>
    <p:cSldViewPr showGuides="1">
      <p:cViewPr>
        <p:scale>
          <a:sx n="130" d="100"/>
          <a:sy n="130" d="100"/>
        </p:scale>
        <p:origin x="2922" y="-252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6/11/relationships/changesInfo" Target="changesInfos/changesInfo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opher Weaver" userId="2d47d5c7-389a-4b91-8fc5-dfad12ad20c7" providerId="ADAL" clId="{4D89D643-2384-46F1-9449-E12A9640BE64}"/>
    <pc:docChg chg="custSel addSld modSld">
      <pc:chgData name="Christopher Weaver" userId="2d47d5c7-389a-4b91-8fc5-dfad12ad20c7" providerId="ADAL" clId="{4D89D643-2384-46F1-9449-E12A9640BE64}" dt="2020-10-08T17:59:16.161" v="567" actId="20577"/>
      <pc:docMkLst>
        <pc:docMk/>
      </pc:docMkLst>
      <pc:sldChg chg="modSp mod">
        <pc:chgData name="Christopher Weaver" userId="2d47d5c7-389a-4b91-8fc5-dfad12ad20c7" providerId="ADAL" clId="{4D89D643-2384-46F1-9449-E12A9640BE64}" dt="2020-09-28T17:27:43.890" v="63" actId="20577"/>
        <pc:sldMkLst>
          <pc:docMk/>
          <pc:sldMk cId="467501124" sldId="257"/>
        </pc:sldMkLst>
        <pc:spChg chg="mod">
          <ac:chgData name="Christopher Weaver" userId="2d47d5c7-389a-4b91-8fc5-dfad12ad20c7" providerId="ADAL" clId="{4D89D643-2384-46F1-9449-E12A9640BE64}" dt="2020-09-28T17:27:43.890" v="63" actId="20577"/>
          <ac:spMkLst>
            <pc:docMk/>
            <pc:sldMk cId="467501124" sldId="257"/>
            <ac:spMk id="3" creationId="{774C84B1-5266-401C-A8AA-D97CC24B1CF6}"/>
          </ac:spMkLst>
        </pc:spChg>
      </pc:sldChg>
      <pc:sldChg chg="addSp modSp new mod modNotesTx">
        <pc:chgData name="Christopher Weaver" userId="2d47d5c7-389a-4b91-8fc5-dfad12ad20c7" providerId="ADAL" clId="{4D89D643-2384-46F1-9449-E12A9640BE64}" dt="2020-10-08T17:59:16.161" v="567" actId="20577"/>
        <pc:sldMkLst>
          <pc:docMk/>
          <pc:sldMk cId="2165144102" sldId="464"/>
        </pc:sldMkLst>
        <pc:spChg chg="mod">
          <ac:chgData name="Christopher Weaver" userId="2d47d5c7-389a-4b91-8fc5-dfad12ad20c7" providerId="ADAL" clId="{4D89D643-2384-46F1-9449-E12A9640BE64}" dt="2020-10-08T16:41:53.998" v="266" actId="20577"/>
          <ac:spMkLst>
            <pc:docMk/>
            <pc:sldMk cId="2165144102" sldId="464"/>
            <ac:spMk id="2" creationId="{5B2B4695-91EA-4EF1-81DC-3EAA579CFEB1}"/>
          </ac:spMkLst>
        </pc:spChg>
        <pc:spChg chg="mod">
          <ac:chgData name="Christopher Weaver" userId="2d47d5c7-389a-4b91-8fc5-dfad12ad20c7" providerId="ADAL" clId="{4D89D643-2384-46F1-9449-E12A9640BE64}" dt="2020-09-28T18:31:55.958" v="94" actId="20577"/>
          <ac:spMkLst>
            <pc:docMk/>
            <pc:sldMk cId="2165144102" sldId="464"/>
            <ac:spMk id="3" creationId="{99AC15A1-2DDA-4D2C-8F37-EB90704B0E37}"/>
          </ac:spMkLst>
        </pc:spChg>
        <pc:spChg chg="add mod">
          <ac:chgData name="Christopher Weaver" userId="2d47d5c7-389a-4b91-8fc5-dfad12ad20c7" providerId="ADAL" clId="{4D89D643-2384-46F1-9449-E12A9640BE64}" dt="2020-10-08T17:54:44.424" v="491" actId="21"/>
          <ac:spMkLst>
            <pc:docMk/>
            <pc:sldMk cId="2165144102" sldId="464"/>
            <ac:spMk id="6" creationId="{E3174E46-74E5-41A2-97FD-CC98CF98B5F1}"/>
          </ac:spMkLst>
        </pc:spChg>
        <pc:graphicFrameChg chg="add mod modGraphic">
          <ac:chgData name="Christopher Weaver" userId="2d47d5c7-389a-4b91-8fc5-dfad12ad20c7" providerId="ADAL" clId="{4D89D643-2384-46F1-9449-E12A9640BE64}" dt="2020-10-08T17:57:25.480" v="511" actId="1076"/>
          <ac:graphicFrameMkLst>
            <pc:docMk/>
            <pc:sldMk cId="2165144102" sldId="464"/>
            <ac:graphicFrameMk id="7" creationId="{6C04ED2D-C098-43E3-8C70-50139FDAFDBD}"/>
          </ac:graphicFrameMkLst>
        </pc:graphicFrameChg>
        <pc:picChg chg="add mod">
          <ac:chgData name="Christopher Weaver" userId="2d47d5c7-389a-4b91-8fc5-dfad12ad20c7" providerId="ADAL" clId="{4D89D643-2384-46F1-9449-E12A9640BE64}" dt="2020-09-28T18:33:12.890" v="97" actId="1076"/>
          <ac:picMkLst>
            <pc:docMk/>
            <pc:sldMk cId="2165144102" sldId="464"/>
            <ac:picMk id="4" creationId="{1C6369AF-A0DE-45C6-A880-FF2D59E382AA}"/>
          </ac:picMkLst>
        </pc:picChg>
        <pc:picChg chg="add mod">
          <ac:chgData name="Christopher Weaver" userId="2d47d5c7-389a-4b91-8fc5-dfad12ad20c7" providerId="ADAL" clId="{4D89D643-2384-46F1-9449-E12A9640BE64}" dt="2020-09-28T18:33:53.503" v="99" actId="1076"/>
          <ac:picMkLst>
            <pc:docMk/>
            <pc:sldMk cId="2165144102" sldId="464"/>
            <ac:picMk id="5" creationId="{0FE6246A-5343-4F05-816D-BF44B9610110}"/>
          </ac:picMkLst>
        </pc:picChg>
      </pc:sldChg>
    </pc:docChg>
  </pc:docChgLst>
  <pc:docChgLst>
    <pc:chgData name="Justin Evans (CE SP)" userId="47353291-c02c-44a9-b576-fcb26b0c3050" providerId="ADAL" clId="{C75BC7D3-0ED5-4E4A-BC5A-5DF682B97F71}"/>
    <pc:docChg chg="modSld">
      <pc:chgData name="Justin Evans (CE SP)" userId="47353291-c02c-44a9-b576-fcb26b0c3050" providerId="ADAL" clId="{C75BC7D3-0ED5-4E4A-BC5A-5DF682B97F71}" dt="2021-07-19T12:37:06.045" v="0" actId="729"/>
      <pc:docMkLst>
        <pc:docMk/>
      </pc:docMkLst>
      <pc:sldChg chg="mod modShow">
        <pc:chgData name="Justin Evans (CE SP)" userId="47353291-c02c-44a9-b576-fcb26b0c3050" providerId="ADAL" clId="{C75BC7D3-0ED5-4E4A-BC5A-5DF682B97F71}" dt="2021-07-19T12:37:06.045" v="0" actId="729"/>
        <pc:sldMkLst>
          <pc:docMk/>
          <pc:sldMk cId="202580256" sldId="432"/>
        </pc:sldMkLst>
      </pc:sldChg>
      <pc:sldChg chg="mod modShow">
        <pc:chgData name="Justin Evans (CE SP)" userId="47353291-c02c-44a9-b576-fcb26b0c3050" providerId="ADAL" clId="{C75BC7D3-0ED5-4E4A-BC5A-5DF682B97F71}" dt="2021-07-19T12:37:06.045" v="0" actId="729"/>
        <pc:sldMkLst>
          <pc:docMk/>
          <pc:sldMk cId="2576040887" sldId="434"/>
        </pc:sldMkLst>
      </pc:sldChg>
      <pc:sldChg chg="mod modShow">
        <pc:chgData name="Justin Evans (CE SP)" userId="47353291-c02c-44a9-b576-fcb26b0c3050" providerId="ADAL" clId="{C75BC7D3-0ED5-4E4A-BC5A-5DF682B97F71}" dt="2021-07-19T12:37:06.045" v="0" actId="729"/>
        <pc:sldMkLst>
          <pc:docMk/>
          <pc:sldMk cId="534966616" sldId="435"/>
        </pc:sldMkLst>
      </pc:sldChg>
      <pc:sldChg chg="mod modShow">
        <pc:chgData name="Justin Evans (CE SP)" userId="47353291-c02c-44a9-b576-fcb26b0c3050" providerId="ADAL" clId="{C75BC7D3-0ED5-4E4A-BC5A-5DF682B97F71}" dt="2021-07-19T12:37:06.045" v="0" actId="729"/>
        <pc:sldMkLst>
          <pc:docMk/>
          <pc:sldMk cId="1896715573" sldId="436"/>
        </pc:sldMkLst>
      </pc:sldChg>
      <pc:sldChg chg="mod modShow">
        <pc:chgData name="Justin Evans (CE SP)" userId="47353291-c02c-44a9-b576-fcb26b0c3050" providerId="ADAL" clId="{C75BC7D3-0ED5-4E4A-BC5A-5DF682B97F71}" dt="2021-07-19T12:37:06.045" v="0" actId="729"/>
        <pc:sldMkLst>
          <pc:docMk/>
          <pc:sldMk cId="2599661445" sldId="437"/>
        </pc:sldMkLst>
      </pc:sldChg>
      <pc:sldChg chg="mod modShow">
        <pc:chgData name="Justin Evans (CE SP)" userId="47353291-c02c-44a9-b576-fcb26b0c3050" providerId="ADAL" clId="{C75BC7D3-0ED5-4E4A-BC5A-5DF682B97F71}" dt="2021-07-19T12:37:06.045" v="0" actId="729"/>
        <pc:sldMkLst>
          <pc:docMk/>
          <pc:sldMk cId="3364926947" sldId="438"/>
        </pc:sldMkLst>
      </pc:sldChg>
      <pc:sldChg chg="mod modShow">
        <pc:chgData name="Justin Evans (CE SP)" userId="47353291-c02c-44a9-b576-fcb26b0c3050" providerId="ADAL" clId="{C75BC7D3-0ED5-4E4A-BC5A-5DF682B97F71}" dt="2021-07-19T12:37:06.045" v="0" actId="729"/>
        <pc:sldMkLst>
          <pc:docMk/>
          <pc:sldMk cId="3607595700" sldId="457"/>
        </pc:sldMkLst>
      </pc:sldChg>
      <pc:sldChg chg="mod modShow">
        <pc:chgData name="Justin Evans (CE SP)" userId="47353291-c02c-44a9-b576-fcb26b0c3050" providerId="ADAL" clId="{C75BC7D3-0ED5-4E4A-BC5A-5DF682B97F71}" dt="2021-07-19T12:37:06.045" v="0" actId="729"/>
        <pc:sldMkLst>
          <pc:docMk/>
          <pc:sldMk cId="1797298670" sldId="458"/>
        </pc:sldMkLst>
      </pc:sldChg>
    </pc:docChg>
  </pc:docChgLst>
  <pc:docChgLst>
    <pc:chgData name="Christopher Weaver" userId="2d47d5c7-389a-4b91-8fc5-dfad12ad20c7" providerId="ADAL" clId="{39B49A0C-19FD-4E86-A97E-CEDB4927E0D4}"/>
    <pc:docChg chg="custSel modSld">
      <pc:chgData name="Christopher Weaver" userId="2d47d5c7-389a-4b91-8fc5-dfad12ad20c7" providerId="ADAL" clId="{39B49A0C-19FD-4E86-A97E-CEDB4927E0D4}" dt="2020-11-05T18:56:35.932" v="3" actId="1592"/>
      <pc:docMkLst>
        <pc:docMk/>
      </pc:docMkLst>
      <pc:sldChg chg="delCm">
        <pc:chgData name="Christopher Weaver" userId="2d47d5c7-389a-4b91-8fc5-dfad12ad20c7" providerId="ADAL" clId="{39B49A0C-19FD-4E86-A97E-CEDB4927E0D4}" dt="2020-11-05T18:56:35.914" v="2" actId="1592"/>
        <pc:sldMkLst>
          <pc:docMk/>
          <pc:sldMk cId="202580256" sldId="432"/>
        </pc:sldMkLst>
      </pc:sldChg>
      <pc:sldChg chg="delCm">
        <pc:chgData name="Christopher Weaver" userId="2d47d5c7-389a-4b91-8fc5-dfad12ad20c7" providerId="ADAL" clId="{39B49A0C-19FD-4E86-A97E-CEDB4927E0D4}" dt="2020-11-05T18:56:35.932" v="3" actId="1592"/>
        <pc:sldMkLst>
          <pc:docMk/>
          <pc:sldMk cId="2273771809" sldId="439"/>
        </pc:sldMkLst>
      </pc:sldChg>
      <pc:sldChg chg="modNotesTx">
        <pc:chgData name="Christopher Weaver" userId="2d47d5c7-389a-4b91-8fc5-dfad12ad20c7" providerId="ADAL" clId="{39B49A0C-19FD-4E86-A97E-CEDB4927E0D4}" dt="2020-11-05T18:53:28.842" v="1" actId="20577"/>
        <pc:sldMkLst>
          <pc:docMk/>
          <pc:sldMk cId="2165144102" sldId="464"/>
        </pc:sldMkLst>
      </pc:sldChg>
    </pc:docChg>
  </pc:docChgLst>
  <pc:docChgLst>
    <pc:chgData name="Ki'Yona McClary" userId="S::kmcclary@microsoft.com::492bc8e0-e31d-42f8-9b7a-81eef03d1dc4" providerId="AD" clId="Web-{6910B19F-409C-0000-D175-00D0819650BD}"/>
    <pc:docChg chg="modSld">
      <pc:chgData name="Ki'Yona McClary" userId="S::kmcclary@microsoft.com::492bc8e0-e31d-42f8-9b7a-81eef03d1dc4" providerId="AD" clId="Web-{6910B19F-409C-0000-D175-00D0819650BD}" dt="2021-03-04T20:13:10.002" v="9" actId="1076"/>
      <pc:docMkLst>
        <pc:docMk/>
      </pc:docMkLst>
      <pc:sldChg chg="modSp">
        <pc:chgData name="Ki'Yona McClary" userId="S::kmcclary@microsoft.com::492bc8e0-e31d-42f8-9b7a-81eef03d1dc4" providerId="AD" clId="Web-{6910B19F-409C-0000-D175-00D0819650BD}" dt="2021-03-04T20:07:53.414" v="1" actId="20577"/>
        <pc:sldMkLst>
          <pc:docMk/>
          <pc:sldMk cId="467501124" sldId="257"/>
        </pc:sldMkLst>
        <pc:spChg chg="mod">
          <ac:chgData name="Ki'Yona McClary" userId="S::kmcclary@microsoft.com::492bc8e0-e31d-42f8-9b7a-81eef03d1dc4" providerId="AD" clId="Web-{6910B19F-409C-0000-D175-00D0819650BD}" dt="2021-03-04T20:07:53.414" v="1" actId="20577"/>
          <ac:spMkLst>
            <pc:docMk/>
            <pc:sldMk cId="467501124" sldId="257"/>
            <ac:spMk id="3" creationId="{774C84B1-5266-401C-A8AA-D97CC24B1CF6}"/>
          </ac:spMkLst>
        </pc:spChg>
      </pc:sldChg>
      <pc:sldChg chg="modSp">
        <pc:chgData name="Ki'Yona McClary" userId="S::kmcclary@microsoft.com::492bc8e0-e31d-42f8-9b7a-81eef03d1dc4" providerId="AD" clId="Web-{6910B19F-409C-0000-D175-00D0819650BD}" dt="2021-03-04T20:13:10.002" v="9" actId="1076"/>
        <pc:sldMkLst>
          <pc:docMk/>
          <pc:sldMk cId="15120267" sldId="260"/>
        </pc:sldMkLst>
        <pc:spChg chg="mod">
          <ac:chgData name="Ki'Yona McClary" userId="S::kmcclary@microsoft.com::492bc8e0-e31d-42f8-9b7a-81eef03d1dc4" providerId="AD" clId="Web-{6910B19F-409C-0000-D175-00D0819650BD}" dt="2021-03-04T20:13:04.614" v="6" actId="1076"/>
          <ac:spMkLst>
            <pc:docMk/>
            <pc:sldMk cId="15120267" sldId="260"/>
            <ac:spMk id="5" creationId="{B293EC94-FAA2-4170-99A5-B0A327ABE047}"/>
          </ac:spMkLst>
        </pc:spChg>
        <pc:picChg chg="mod">
          <ac:chgData name="Ki'Yona McClary" userId="S::kmcclary@microsoft.com::492bc8e0-e31d-42f8-9b7a-81eef03d1dc4" providerId="AD" clId="Web-{6910B19F-409C-0000-D175-00D0819650BD}" dt="2021-03-04T20:13:10.002" v="9" actId="1076"/>
          <ac:picMkLst>
            <pc:docMk/>
            <pc:sldMk cId="15120267" sldId="260"/>
            <ac:picMk id="26" creationId="{B010225F-2446-4B90-9EBA-7F972DB5DA05}"/>
          </ac:picMkLst>
        </pc:picChg>
      </pc:sldChg>
      <pc:sldChg chg="modSp">
        <pc:chgData name="Ki'Yona McClary" userId="S::kmcclary@microsoft.com::492bc8e0-e31d-42f8-9b7a-81eef03d1dc4" providerId="AD" clId="Web-{6910B19F-409C-0000-D175-00D0819650BD}" dt="2021-03-04T20:12:44.829" v="5" actId="1076"/>
        <pc:sldMkLst>
          <pc:docMk/>
          <pc:sldMk cId="4034518931" sldId="273"/>
        </pc:sldMkLst>
        <pc:picChg chg="mod">
          <ac:chgData name="Ki'Yona McClary" userId="S::kmcclary@microsoft.com::492bc8e0-e31d-42f8-9b7a-81eef03d1dc4" providerId="AD" clId="Web-{6910B19F-409C-0000-D175-00D0819650BD}" dt="2021-03-04T20:12:31.766" v="2" actId="14100"/>
          <ac:picMkLst>
            <pc:docMk/>
            <pc:sldMk cId="4034518931" sldId="273"/>
            <ac:picMk id="5" creationId="{AEA12D17-6627-4794-AA10-056605CEDB9A}"/>
          </ac:picMkLst>
        </pc:picChg>
        <pc:picChg chg="mod">
          <ac:chgData name="Ki'Yona McClary" userId="S::kmcclary@microsoft.com::492bc8e0-e31d-42f8-9b7a-81eef03d1dc4" providerId="AD" clId="Web-{6910B19F-409C-0000-D175-00D0819650BD}" dt="2021-03-04T20:12:39.532" v="4" actId="1076"/>
          <ac:picMkLst>
            <pc:docMk/>
            <pc:sldMk cId="4034518931" sldId="273"/>
            <ac:picMk id="7" creationId="{E2045926-12F8-478B-A367-7DB8B9A2087C}"/>
          </ac:picMkLst>
        </pc:picChg>
        <pc:picChg chg="mod">
          <ac:chgData name="Ki'Yona McClary" userId="S::kmcclary@microsoft.com::492bc8e0-e31d-42f8-9b7a-81eef03d1dc4" providerId="AD" clId="Web-{6910B19F-409C-0000-D175-00D0819650BD}" dt="2021-03-04T20:12:44.829" v="5" actId="1076"/>
          <ac:picMkLst>
            <pc:docMk/>
            <pc:sldMk cId="4034518931" sldId="273"/>
            <ac:picMk id="8" creationId="{9BB7B6F2-6096-46F5-9E11-26DE5C248C93}"/>
          </ac:picMkLst>
        </pc:picChg>
      </pc:sldChg>
    </pc:docChg>
  </pc:docChgLst>
  <pc:docChgLst>
    <pc:chgData name="Christopher Weaver" userId="S::christwe@microsoft.com::2d47d5c7-389a-4b91-8fc5-dfad12ad20c7" providerId="AD" clId="Web-{15D9DC46-29F0-39B3-C8DD-A57EF29681EF}"/>
    <pc:docChg chg="modSld">
      <pc:chgData name="Christopher Weaver" userId="S::christwe@microsoft.com::2d47d5c7-389a-4b91-8fc5-dfad12ad20c7" providerId="AD" clId="Web-{15D9DC46-29F0-39B3-C8DD-A57EF29681EF}" dt="2020-02-12T20:24:50.822" v="37" actId="1076"/>
      <pc:docMkLst>
        <pc:docMk/>
      </pc:docMkLst>
      <pc:sldChg chg="addSp delSp modSp">
        <pc:chgData name="Christopher Weaver" userId="S::christwe@microsoft.com::2d47d5c7-389a-4b91-8fc5-dfad12ad20c7" providerId="AD" clId="Web-{15D9DC46-29F0-39B3-C8DD-A57EF29681EF}" dt="2020-02-12T20:24:50.822" v="37" actId="1076"/>
        <pc:sldMkLst>
          <pc:docMk/>
          <pc:sldMk cId="809255774" sldId="259"/>
        </pc:sldMkLst>
        <pc:spChg chg="add del">
          <ac:chgData name="Christopher Weaver" userId="S::christwe@microsoft.com::2d47d5c7-389a-4b91-8fc5-dfad12ad20c7" providerId="AD" clId="Web-{15D9DC46-29F0-39B3-C8DD-A57EF29681EF}" dt="2020-02-12T19:47:21.516" v="24"/>
          <ac:spMkLst>
            <pc:docMk/>
            <pc:sldMk cId="809255774" sldId="259"/>
            <ac:spMk id="5" creationId="{5D6CD33A-CF2B-42A2-B764-F94FA6627925}"/>
          </ac:spMkLst>
        </pc:spChg>
        <pc:spChg chg="del">
          <ac:chgData name="Christopher Weaver" userId="S::christwe@microsoft.com::2d47d5c7-389a-4b91-8fc5-dfad12ad20c7" providerId="AD" clId="Web-{15D9DC46-29F0-39B3-C8DD-A57EF29681EF}" dt="2020-02-12T19:46:09.703" v="19"/>
          <ac:spMkLst>
            <pc:docMk/>
            <pc:sldMk cId="809255774" sldId="259"/>
            <ac:spMk id="7" creationId="{33A7DBE8-8CC9-41E6-9AFB-D77D77B8C6D3}"/>
          </ac:spMkLst>
        </pc:spChg>
        <pc:spChg chg="del">
          <ac:chgData name="Christopher Weaver" userId="S::christwe@microsoft.com::2d47d5c7-389a-4b91-8fc5-dfad12ad20c7" providerId="AD" clId="Web-{15D9DC46-29F0-39B3-C8DD-A57EF29681EF}" dt="2020-02-12T19:44:28.782" v="11"/>
          <ac:spMkLst>
            <pc:docMk/>
            <pc:sldMk cId="809255774" sldId="259"/>
            <ac:spMk id="9" creationId="{1D31C497-6C7B-4E71-90C7-4AA803ADD673}"/>
          </ac:spMkLst>
        </pc:spChg>
        <pc:spChg chg="add del mod">
          <ac:chgData name="Christopher Weaver" userId="S::christwe@microsoft.com::2d47d5c7-389a-4b91-8fc5-dfad12ad20c7" providerId="AD" clId="Web-{15D9DC46-29F0-39B3-C8DD-A57EF29681EF}" dt="2020-02-12T19:46:06.922" v="18"/>
          <ac:spMkLst>
            <pc:docMk/>
            <pc:sldMk cId="809255774" sldId="259"/>
            <ac:spMk id="15" creationId="{05361284-D2A7-42CB-A187-DB16DF25609E}"/>
          </ac:spMkLst>
        </pc:spChg>
        <pc:picChg chg="del">
          <ac:chgData name="Christopher Weaver" userId="S::christwe@microsoft.com::2d47d5c7-389a-4b91-8fc5-dfad12ad20c7" providerId="AD" clId="Web-{15D9DC46-29F0-39B3-C8DD-A57EF29681EF}" dt="2020-02-12T19:47:20.078" v="23"/>
          <ac:picMkLst>
            <pc:docMk/>
            <pc:sldMk cId="809255774" sldId="259"/>
            <ac:picMk id="3" creationId="{DF929AFF-A1F2-4FF1-BAD7-FCE741E95CE3}"/>
          </ac:picMkLst>
        </pc:picChg>
        <pc:picChg chg="add del mod">
          <ac:chgData name="Christopher Weaver" userId="S::christwe@microsoft.com::2d47d5c7-389a-4b91-8fc5-dfad12ad20c7" providerId="AD" clId="Web-{15D9DC46-29F0-39B3-C8DD-A57EF29681EF}" dt="2020-02-12T19:42:11.376" v="2"/>
          <ac:picMkLst>
            <pc:docMk/>
            <pc:sldMk cId="809255774" sldId="259"/>
            <ac:picMk id="4" creationId="{56EC3AE7-80AB-4456-8B39-55FF50F4E61F}"/>
          </ac:picMkLst>
        </pc:picChg>
        <pc:picChg chg="del">
          <ac:chgData name="Christopher Weaver" userId="S::christwe@microsoft.com::2d47d5c7-389a-4b91-8fc5-dfad12ad20c7" providerId="AD" clId="Web-{15D9DC46-29F0-39B3-C8DD-A57EF29681EF}" dt="2020-02-12T19:46:12.735" v="20"/>
          <ac:picMkLst>
            <pc:docMk/>
            <pc:sldMk cId="809255774" sldId="259"/>
            <ac:picMk id="6" creationId="{26C0564C-4C46-4D0B-AA38-B7DBEC74CC6E}"/>
          </ac:picMkLst>
        </pc:picChg>
        <pc:picChg chg="del mod">
          <ac:chgData name="Christopher Weaver" userId="S::christwe@microsoft.com::2d47d5c7-389a-4b91-8fc5-dfad12ad20c7" providerId="AD" clId="Web-{15D9DC46-29F0-39B3-C8DD-A57EF29681EF}" dt="2020-02-12T19:44:23.766" v="10"/>
          <ac:picMkLst>
            <pc:docMk/>
            <pc:sldMk cId="809255774" sldId="259"/>
            <ac:picMk id="8" creationId="{C5F32E97-C333-40B3-BFC7-BBF18F12EFA1}"/>
          </ac:picMkLst>
        </pc:picChg>
        <pc:picChg chg="add del mod">
          <ac:chgData name="Christopher Weaver" userId="S::christwe@microsoft.com::2d47d5c7-389a-4b91-8fc5-dfad12ad20c7" providerId="AD" clId="Web-{15D9DC46-29F0-39B3-C8DD-A57EF29681EF}" dt="2020-02-12T19:44:18.251" v="8"/>
          <ac:picMkLst>
            <pc:docMk/>
            <pc:sldMk cId="809255774" sldId="259"/>
            <ac:picMk id="11" creationId="{81FA0EDF-6762-4B00-9C51-7EBCE680FA2D}"/>
          </ac:picMkLst>
        </pc:picChg>
        <pc:picChg chg="add mod">
          <ac:chgData name="Christopher Weaver" userId="S::christwe@microsoft.com::2d47d5c7-389a-4b91-8fc5-dfad12ad20c7" providerId="AD" clId="Web-{15D9DC46-29F0-39B3-C8DD-A57EF29681EF}" dt="2020-02-12T19:48:17.578" v="31" actId="1076"/>
          <ac:picMkLst>
            <pc:docMk/>
            <pc:sldMk cId="809255774" sldId="259"/>
            <ac:picMk id="13" creationId="{923C5AA5-D384-4BD1-AFB1-14791AFF22D8}"/>
          </ac:picMkLst>
        </pc:picChg>
        <pc:picChg chg="add mod">
          <ac:chgData name="Christopher Weaver" userId="S::christwe@microsoft.com::2d47d5c7-389a-4b91-8fc5-dfad12ad20c7" providerId="AD" clId="Web-{15D9DC46-29F0-39B3-C8DD-A57EF29681EF}" dt="2020-02-12T19:48:37.093" v="36" actId="14100"/>
          <ac:picMkLst>
            <pc:docMk/>
            <pc:sldMk cId="809255774" sldId="259"/>
            <ac:picMk id="16" creationId="{555E7FDB-5F3B-4118-BCBE-76A0D148EC27}"/>
          </ac:picMkLst>
        </pc:picChg>
        <pc:picChg chg="add mod">
          <ac:chgData name="Christopher Weaver" userId="S::christwe@microsoft.com::2d47d5c7-389a-4b91-8fc5-dfad12ad20c7" providerId="AD" clId="Web-{15D9DC46-29F0-39B3-C8DD-A57EF29681EF}" dt="2020-02-12T20:24:50.822" v="37" actId="1076"/>
          <ac:picMkLst>
            <pc:docMk/>
            <pc:sldMk cId="809255774" sldId="259"/>
            <ac:picMk id="18" creationId="{31819361-DF81-43E9-8CE3-BDE29D4B5B4F}"/>
          </ac:picMkLst>
        </pc:picChg>
      </pc:sldChg>
    </pc:docChg>
  </pc:docChgLst>
  <pc:docChgLst>
    <pc:chgData name="Christopher Weaver" userId="2d47d5c7-389a-4b91-8fc5-dfad12ad20c7" providerId="ADAL" clId="{468BB0CD-2D2D-42A8-95C9-E3270FCFE1A8}"/>
    <pc:docChg chg="addSld delSld modSld">
      <pc:chgData name="Christopher Weaver" userId="2d47d5c7-389a-4b91-8fc5-dfad12ad20c7" providerId="ADAL" clId="{468BB0CD-2D2D-42A8-95C9-E3270FCFE1A8}" dt="2020-07-31T13:58:53.277" v="50" actId="20577"/>
      <pc:docMkLst>
        <pc:docMk/>
      </pc:docMkLst>
      <pc:sldChg chg="add">
        <pc:chgData name="Christopher Weaver" userId="2d47d5c7-389a-4b91-8fc5-dfad12ad20c7" providerId="ADAL" clId="{468BB0CD-2D2D-42A8-95C9-E3270FCFE1A8}" dt="2020-07-30T21:21:48.579" v="0"/>
        <pc:sldMkLst>
          <pc:docMk/>
          <pc:sldMk cId="2151833355" sldId="261"/>
        </pc:sldMkLst>
      </pc:sldChg>
      <pc:sldChg chg="add">
        <pc:chgData name="Christopher Weaver" userId="2d47d5c7-389a-4b91-8fc5-dfad12ad20c7" providerId="ADAL" clId="{468BB0CD-2D2D-42A8-95C9-E3270FCFE1A8}" dt="2020-07-30T21:21:48.579" v="0"/>
        <pc:sldMkLst>
          <pc:docMk/>
          <pc:sldMk cId="2068528512" sldId="262"/>
        </pc:sldMkLst>
      </pc:sldChg>
      <pc:sldChg chg="add">
        <pc:chgData name="Christopher Weaver" userId="2d47d5c7-389a-4b91-8fc5-dfad12ad20c7" providerId="ADAL" clId="{468BB0CD-2D2D-42A8-95C9-E3270FCFE1A8}" dt="2020-07-30T21:21:48.579" v="0"/>
        <pc:sldMkLst>
          <pc:docMk/>
          <pc:sldMk cId="567942813" sldId="266"/>
        </pc:sldMkLst>
      </pc:sldChg>
      <pc:sldChg chg="add">
        <pc:chgData name="Christopher Weaver" userId="2d47d5c7-389a-4b91-8fc5-dfad12ad20c7" providerId="ADAL" clId="{468BB0CD-2D2D-42A8-95C9-E3270FCFE1A8}" dt="2020-07-30T21:21:48.579" v="0"/>
        <pc:sldMkLst>
          <pc:docMk/>
          <pc:sldMk cId="1493331411" sldId="267"/>
        </pc:sldMkLst>
      </pc:sldChg>
      <pc:sldChg chg="del">
        <pc:chgData name="Christopher Weaver" userId="2d47d5c7-389a-4b91-8fc5-dfad12ad20c7" providerId="ADAL" clId="{468BB0CD-2D2D-42A8-95C9-E3270FCFE1A8}" dt="2020-07-30T21:22:12.457" v="1" actId="2696"/>
        <pc:sldMkLst>
          <pc:docMk/>
          <pc:sldMk cId="2729560685" sldId="429"/>
        </pc:sldMkLst>
      </pc:sldChg>
      <pc:sldChg chg="add">
        <pc:chgData name="Christopher Weaver" userId="2d47d5c7-389a-4b91-8fc5-dfad12ad20c7" providerId="ADAL" clId="{468BB0CD-2D2D-42A8-95C9-E3270FCFE1A8}" dt="2020-07-30T21:22:22.368" v="2"/>
        <pc:sldMkLst>
          <pc:docMk/>
          <pc:sldMk cId="3058216831" sldId="429"/>
        </pc:sldMkLst>
      </pc:sldChg>
      <pc:sldChg chg="modNotesTx">
        <pc:chgData name="Christopher Weaver" userId="2d47d5c7-389a-4b91-8fc5-dfad12ad20c7" providerId="ADAL" clId="{468BB0CD-2D2D-42A8-95C9-E3270FCFE1A8}" dt="2020-07-31T13:58:53.277" v="50" actId="20577"/>
        <pc:sldMkLst>
          <pc:docMk/>
          <pc:sldMk cId="3607595700" sldId="457"/>
        </pc:sldMkLst>
      </pc:sldChg>
      <pc:sldChg chg="add">
        <pc:chgData name="Christopher Weaver" userId="2d47d5c7-389a-4b91-8fc5-dfad12ad20c7" providerId="ADAL" clId="{468BB0CD-2D2D-42A8-95C9-E3270FCFE1A8}" dt="2020-07-30T21:21:48.579" v="0"/>
        <pc:sldMkLst>
          <pc:docMk/>
          <pc:sldMk cId="3235270007" sldId="459"/>
        </pc:sldMkLst>
      </pc:sldChg>
    </pc:docChg>
  </pc:docChgLst>
  <pc:docChgLst>
    <pc:chgData name="Rishabh Mathur" userId="085a90ad-ff62-452d-9cc6-fb668aecc57d" providerId="ADAL" clId="{99A5B501-7D41-4494-B943-1232EB13AF4D}"/>
    <pc:docChg chg="modSld">
      <pc:chgData name="Rishabh Mathur" userId="085a90ad-ff62-452d-9cc6-fb668aecc57d" providerId="ADAL" clId="{99A5B501-7D41-4494-B943-1232EB13AF4D}" dt="2020-03-03T03:15:09.951" v="0"/>
      <pc:docMkLst>
        <pc:docMk/>
      </pc:docMkLst>
      <pc:sldChg chg="modSp">
        <pc:chgData name="Rishabh Mathur" userId="085a90ad-ff62-452d-9cc6-fb668aecc57d" providerId="ADAL" clId="{99A5B501-7D41-4494-B943-1232EB13AF4D}" dt="2020-03-03T03:15:09.951" v="0"/>
        <pc:sldMkLst>
          <pc:docMk/>
          <pc:sldMk cId="3353186766" sldId="256"/>
        </pc:sldMkLst>
        <pc:spChg chg="mod">
          <ac:chgData name="Rishabh Mathur" userId="085a90ad-ff62-452d-9cc6-fb668aecc57d" providerId="ADAL" clId="{99A5B501-7D41-4494-B943-1232EB13AF4D}" dt="2020-03-03T03:15:09.951" v="0"/>
          <ac:spMkLst>
            <pc:docMk/>
            <pc:sldMk cId="3353186766" sldId="256"/>
            <ac:spMk id="2" creationId="{1FE60EAE-6A44-4924-927C-2A9FBEA5EC51}"/>
          </ac:spMkLst>
        </pc:spChg>
      </pc:sldChg>
    </pc:docChg>
  </pc:docChgLst>
  <pc:docChgLst>
    <pc:chgData name="Christopher Weaver" userId="2d47d5c7-389a-4b91-8fc5-dfad12ad20c7" providerId="ADAL" clId="{6B807EAE-67C0-43E0-9338-4BD0E9194FE6}"/>
    <pc:docChg chg="modSld">
      <pc:chgData name="Christopher Weaver" userId="2d47d5c7-389a-4b91-8fc5-dfad12ad20c7" providerId="ADAL" clId="{6B807EAE-67C0-43E0-9338-4BD0E9194FE6}" dt="2020-02-19T19:40:52.036" v="23" actId="20577"/>
      <pc:docMkLst>
        <pc:docMk/>
      </pc:docMkLst>
      <pc:sldChg chg="modSp">
        <pc:chgData name="Christopher Weaver" userId="2d47d5c7-389a-4b91-8fc5-dfad12ad20c7" providerId="ADAL" clId="{6B807EAE-67C0-43E0-9338-4BD0E9194FE6}" dt="2020-02-19T19:40:52.036" v="23" actId="20577"/>
        <pc:sldMkLst>
          <pc:docMk/>
          <pc:sldMk cId="3353186766" sldId="256"/>
        </pc:sldMkLst>
        <pc:spChg chg="mod">
          <ac:chgData name="Christopher Weaver" userId="2d47d5c7-389a-4b91-8fc5-dfad12ad20c7" providerId="ADAL" clId="{6B807EAE-67C0-43E0-9338-4BD0E9194FE6}" dt="2020-02-19T19:40:52.036" v="23" actId="20577"/>
          <ac:spMkLst>
            <pc:docMk/>
            <pc:sldMk cId="3353186766" sldId="256"/>
            <ac:spMk id="2" creationId="{1FE60EAE-6A44-4924-927C-2A9FBEA5EC51}"/>
          </ac:spMkLst>
        </pc:spChg>
      </pc:sldChg>
    </pc:docChg>
  </pc:docChgLst>
  <pc:docChgLst>
    <pc:chgData name="Guest User" providerId="Windows Live" clId="Web-{1D1BDD2D-6F7F-4122-9DF8-7C526E9FCD54}"/>
    <pc:docChg chg="modSld">
      <pc:chgData name="Guest User" userId="" providerId="Windows Live" clId="Web-{1D1BDD2D-6F7F-4122-9DF8-7C526E9FCD54}" dt="2020-08-25T21:47:47.497" v="3" actId="1076"/>
      <pc:docMkLst>
        <pc:docMk/>
      </pc:docMkLst>
      <pc:sldChg chg="modSp">
        <pc:chgData name="Guest User" userId="" providerId="Windows Live" clId="Web-{1D1BDD2D-6F7F-4122-9DF8-7C526E9FCD54}" dt="2020-08-25T21:47:47.497" v="3" actId="1076"/>
        <pc:sldMkLst>
          <pc:docMk/>
          <pc:sldMk cId="1061689988" sldId="460"/>
        </pc:sldMkLst>
        <pc:spChg chg="mod">
          <ac:chgData name="Guest User" userId="" providerId="Windows Live" clId="Web-{1D1BDD2D-6F7F-4122-9DF8-7C526E9FCD54}" dt="2020-08-25T21:47:47.497" v="3" actId="1076"/>
          <ac:spMkLst>
            <pc:docMk/>
            <pc:sldMk cId="1061689988" sldId="460"/>
            <ac:spMk id="2" creationId="{3391C6C7-DA2D-4D8D-B241-F9C0C2C3B1B3}"/>
          </ac:spMkLst>
        </pc:spChg>
        <pc:spChg chg="mod">
          <ac:chgData name="Guest User" userId="" providerId="Windows Live" clId="Web-{1D1BDD2D-6F7F-4122-9DF8-7C526E9FCD54}" dt="2020-08-25T21:47:47.419" v="2" actId="1076"/>
          <ac:spMkLst>
            <pc:docMk/>
            <pc:sldMk cId="1061689988" sldId="460"/>
            <ac:spMk id="4" creationId="{C66C2CF8-3E7E-4565-B3CC-211D2C85D64E}"/>
          </ac:spMkLst>
        </pc:spChg>
      </pc:sldChg>
    </pc:docChg>
  </pc:docChgLst>
  <pc:docChgLst>
    <pc:chgData name="Christopher Weaver" userId="2d47d5c7-389a-4b91-8fc5-dfad12ad20c7" providerId="ADAL" clId="{49A1B8B1-7228-4264-ACC5-EA1444D6A48B}"/>
    <pc:docChg chg="undo custSel addSld delSld modSld">
      <pc:chgData name="Christopher Weaver" userId="2d47d5c7-389a-4b91-8fc5-dfad12ad20c7" providerId="ADAL" clId="{49A1B8B1-7228-4264-ACC5-EA1444D6A48B}" dt="2020-07-31T18:38:22.312" v="309" actId="20577"/>
      <pc:docMkLst>
        <pc:docMk/>
      </pc:docMkLst>
      <pc:sldChg chg="addSp delSp modSp mod modNotesTx">
        <pc:chgData name="Christopher Weaver" userId="2d47d5c7-389a-4b91-8fc5-dfad12ad20c7" providerId="ADAL" clId="{49A1B8B1-7228-4264-ACC5-EA1444D6A48B}" dt="2020-07-31T15:08:48.207" v="225" actId="20577"/>
        <pc:sldMkLst>
          <pc:docMk/>
          <pc:sldMk cId="1651238177" sldId="424"/>
        </pc:sldMkLst>
        <pc:spChg chg="mod">
          <ac:chgData name="Christopher Weaver" userId="2d47d5c7-389a-4b91-8fc5-dfad12ad20c7" providerId="ADAL" clId="{49A1B8B1-7228-4264-ACC5-EA1444D6A48B}" dt="2020-07-31T15:07:59.469" v="211" actId="20577"/>
          <ac:spMkLst>
            <pc:docMk/>
            <pc:sldMk cId="1651238177" sldId="424"/>
            <ac:spMk id="2" creationId="{00000000-0000-0000-0000-000000000000}"/>
          </ac:spMkLst>
        </pc:spChg>
        <pc:spChg chg="del">
          <ac:chgData name="Christopher Weaver" userId="2d47d5c7-389a-4b91-8fc5-dfad12ad20c7" providerId="ADAL" clId="{49A1B8B1-7228-4264-ACC5-EA1444D6A48B}" dt="2020-07-31T15:06:09.307" v="158" actId="478"/>
          <ac:spMkLst>
            <pc:docMk/>
            <pc:sldMk cId="1651238177" sldId="424"/>
            <ac:spMk id="4" creationId="{00000000-0000-0000-0000-000000000000}"/>
          </ac:spMkLst>
        </pc:spChg>
        <pc:spChg chg="add del mod">
          <ac:chgData name="Christopher Weaver" userId="2d47d5c7-389a-4b91-8fc5-dfad12ad20c7" providerId="ADAL" clId="{49A1B8B1-7228-4264-ACC5-EA1444D6A48B}" dt="2020-07-31T15:06:13.561" v="159" actId="478"/>
          <ac:spMkLst>
            <pc:docMk/>
            <pc:sldMk cId="1651238177" sldId="424"/>
            <ac:spMk id="5" creationId="{F1248FA7-9563-474F-8A28-21603BBBD064}"/>
          </ac:spMkLst>
        </pc:spChg>
        <pc:spChg chg="add mod">
          <ac:chgData name="Christopher Weaver" userId="2d47d5c7-389a-4b91-8fc5-dfad12ad20c7" providerId="ADAL" clId="{49A1B8B1-7228-4264-ACC5-EA1444D6A48B}" dt="2020-07-31T15:08:19.853" v="215" actId="255"/>
          <ac:spMkLst>
            <pc:docMk/>
            <pc:sldMk cId="1651238177" sldId="424"/>
            <ac:spMk id="6" creationId="{145E0218-B18F-4716-B74B-DEF2045B9560}"/>
          </ac:spMkLst>
        </pc:spChg>
      </pc:sldChg>
      <pc:sldChg chg="modSp del mod">
        <pc:chgData name="Christopher Weaver" userId="2d47d5c7-389a-4b91-8fc5-dfad12ad20c7" providerId="ADAL" clId="{49A1B8B1-7228-4264-ACC5-EA1444D6A48B}" dt="2020-07-31T14:52:50.359" v="21" actId="2696"/>
        <pc:sldMkLst>
          <pc:docMk/>
          <pc:sldMk cId="2562638460" sldId="425"/>
        </pc:sldMkLst>
        <pc:spChg chg="mod">
          <ac:chgData name="Christopher Weaver" userId="2d47d5c7-389a-4b91-8fc5-dfad12ad20c7" providerId="ADAL" clId="{49A1B8B1-7228-4264-ACC5-EA1444D6A48B}" dt="2020-07-31T14:52:49.732" v="19" actId="12"/>
          <ac:spMkLst>
            <pc:docMk/>
            <pc:sldMk cId="2562638460" sldId="425"/>
            <ac:spMk id="2" creationId="{3391C6C7-DA2D-4D8D-B241-F9C0C2C3B1B3}"/>
          </ac:spMkLst>
        </pc:spChg>
      </pc:sldChg>
      <pc:sldChg chg="modSp add mod modNotesTx">
        <pc:chgData name="Christopher Weaver" userId="2d47d5c7-389a-4b91-8fc5-dfad12ad20c7" providerId="ADAL" clId="{49A1B8B1-7228-4264-ACC5-EA1444D6A48B}" dt="2020-07-31T15:05:43.896" v="157" actId="20577"/>
        <pc:sldMkLst>
          <pc:docMk/>
          <pc:sldMk cId="1061689988" sldId="460"/>
        </pc:sldMkLst>
        <pc:spChg chg="mod">
          <ac:chgData name="Christopher Weaver" userId="2d47d5c7-389a-4b91-8fc5-dfad12ad20c7" providerId="ADAL" clId="{49A1B8B1-7228-4264-ACC5-EA1444D6A48B}" dt="2020-07-31T14:55:45.411" v="125" actId="255"/>
          <ac:spMkLst>
            <pc:docMk/>
            <pc:sldMk cId="1061689988" sldId="460"/>
            <ac:spMk id="2" creationId="{3391C6C7-DA2D-4D8D-B241-F9C0C2C3B1B3}"/>
          </ac:spMkLst>
        </pc:spChg>
        <pc:spChg chg="mod">
          <ac:chgData name="Christopher Weaver" userId="2d47d5c7-389a-4b91-8fc5-dfad12ad20c7" providerId="ADAL" clId="{49A1B8B1-7228-4264-ACC5-EA1444D6A48B}" dt="2020-07-31T14:54:44.481" v="103" actId="20577"/>
          <ac:spMkLst>
            <pc:docMk/>
            <pc:sldMk cId="1061689988" sldId="460"/>
            <ac:spMk id="4" creationId="{C66C2CF8-3E7E-4565-B3CC-211D2C85D64E}"/>
          </ac:spMkLst>
        </pc:spChg>
      </pc:sldChg>
      <pc:sldChg chg="addSp delSp modSp new del mod modClrScheme chgLayout">
        <pc:chgData name="Christopher Weaver" userId="2d47d5c7-389a-4b91-8fc5-dfad12ad20c7" providerId="ADAL" clId="{49A1B8B1-7228-4264-ACC5-EA1444D6A48B}" dt="2020-07-31T18:34:38.143" v="268" actId="2696"/>
        <pc:sldMkLst>
          <pc:docMk/>
          <pc:sldMk cId="2825941965" sldId="461"/>
        </pc:sldMkLst>
        <pc:spChg chg="del mod ord">
          <ac:chgData name="Christopher Weaver" userId="2d47d5c7-389a-4b91-8fc5-dfad12ad20c7" providerId="ADAL" clId="{49A1B8B1-7228-4264-ACC5-EA1444D6A48B}" dt="2020-07-31T18:30:52.924" v="227" actId="700"/>
          <ac:spMkLst>
            <pc:docMk/>
            <pc:sldMk cId="2825941965" sldId="461"/>
            <ac:spMk id="2" creationId="{415AE2F8-0AD8-4EE3-88F7-B77FE221554E}"/>
          </ac:spMkLst>
        </pc:spChg>
        <pc:spChg chg="del mod ord">
          <ac:chgData name="Christopher Weaver" userId="2d47d5c7-389a-4b91-8fc5-dfad12ad20c7" providerId="ADAL" clId="{49A1B8B1-7228-4264-ACC5-EA1444D6A48B}" dt="2020-07-31T18:30:52.924" v="227" actId="700"/>
          <ac:spMkLst>
            <pc:docMk/>
            <pc:sldMk cId="2825941965" sldId="461"/>
            <ac:spMk id="3" creationId="{C02E710B-C480-466D-8668-E683B10F012F}"/>
          </ac:spMkLst>
        </pc:spChg>
        <pc:spChg chg="add mod ord">
          <ac:chgData name="Christopher Weaver" userId="2d47d5c7-389a-4b91-8fc5-dfad12ad20c7" providerId="ADAL" clId="{49A1B8B1-7228-4264-ACC5-EA1444D6A48B}" dt="2020-07-31T18:32:24.219" v="253" actId="6549"/>
          <ac:spMkLst>
            <pc:docMk/>
            <pc:sldMk cId="2825941965" sldId="461"/>
            <ac:spMk id="4" creationId="{61E76083-E0BD-4112-8B4A-8002B1ED18BD}"/>
          </ac:spMkLst>
        </pc:spChg>
        <pc:spChg chg="add mod ord">
          <ac:chgData name="Christopher Weaver" userId="2d47d5c7-389a-4b91-8fc5-dfad12ad20c7" providerId="ADAL" clId="{49A1B8B1-7228-4264-ACC5-EA1444D6A48B}" dt="2020-07-31T18:34:37.520" v="266" actId="12"/>
          <ac:spMkLst>
            <pc:docMk/>
            <pc:sldMk cId="2825941965" sldId="461"/>
            <ac:spMk id="5" creationId="{676E2013-6368-4133-8307-242E57B6D58D}"/>
          </ac:spMkLst>
        </pc:spChg>
      </pc:sldChg>
      <pc:sldChg chg="modSp add mod modNotesTx">
        <pc:chgData name="Christopher Weaver" userId="2d47d5c7-389a-4b91-8fc5-dfad12ad20c7" providerId="ADAL" clId="{49A1B8B1-7228-4264-ACC5-EA1444D6A48B}" dt="2020-07-31T18:38:22.312" v="309" actId="20577"/>
        <pc:sldMkLst>
          <pc:docMk/>
          <pc:sldMk cId="2265831290" sldId="462"/>
        </pc:sldMkLst>
        <pc:spChg chg="mod">
          <ac:chgData name="Christopher Weaver" userId="2d47d5c7-389a-4b91-8fc5-dfad12ad20c7" providerId="ADAL" clId="{49A1B8B1-7228-4264-ACC5-EA1444D6A48B}" dt="2020-07-31T18:37:29.737" v="298" actId="255"/>
          <ac:spMkLst>
            <pc:docMk/>
            <pc:sldMk cId="2265831290" sldId="462"/>
            <ac:spMk id="5" creationId="{676E2013-6368-4133-8307-242E57B6D58D}"/>
          </ac:spMkLst>
        </pc:spChg>
      </pc:sldChg>
    </pc:docChg>
  </pc:docChgLst>
  <pc:docChgLst>
    <pc:chgData name="Guest User" providerId="Windows Live" clId="Web-{16235628-DDE9-42C8-9BF2-78720A3AED90}"/>
    <pc:docChg chg="modSld">
      <pc:chgData name="Guest User" userId="" providerId="Windows Live" clId="Web-{16235628-DDE9-42C8-9BF2-78720A3AED90}" dt="2020-08-27T00:18:06.795" v="40" actId="20577"/>
      <pc:docMkLst>
        <pc:docMk/>
      </pc:docMkLst>
      <pc:sldChg chg="modSp">
        <pc:chgData name="Guest User" userId="" providerId="Windows Live" clId="Web-{16235628-DDE9-42C8-9BF2-78720A3AED90}" dt="2020-08-26T23:53:52.156" v="1" actId="20577"/>
        <pc:sldMkLst>
          <pc:docMk/>
          <pc:sldMk cId="2068528512" sldId="262"/>
        </pc:sldMkLst>
        <pc:graphicFrameChg chg="modGraphic">
          <ac:chgData name="Guest User" userId="" providerId="Windows Live" clId="Web-{16235628-DDE9-42C8-9BF2-78720A3AED90}" dt="2020-08-26T23:53:52.156" v="1" actId="20577"/>
          <ac:graphicFrameMkLst>
            <pc:docMk/>
            <pc:sldMk cId="2068528512" sldId="262"/>
            <ac:graphicFrameMk id="4" creationId="{7CB14820-C6C6-42B3-9CF4-4E8DAFF54FF8}"/>
          </ac:graphicFrameMkLst>
        </pc:graphicFrameChg>
      </pc:sldChg>
      <pc:sldChg chg="modSp">
        <pc:chgData name="Guest User" userId="" providerId="Windows Live" clId="Web-{16235628-DDE9-42C8-9BF2-78720A3AED90}" dt="2020-08-27T00:04:22.477" v="32" actId="20577"/>
        <pc:sldMkLst>
          <pc:docMk/>
          <pc:sldMk cId="3058216831" sldId="429"/>
        </pc:sldMkLst>
        <pc:spChg chg="mod">
          <ac:chgData name="Guest User" userId="" providerId="Windows Live" clId="Web-{16235628-DDE9-42C8-9BF2-78720A3AED90}" dt="2020-08-27T00:04:22.477" v="32" actId="20577"/>
          <ac:spMkLst>
            <pc:docMk/>
            <pc:sldMk cId="3058216831" sldId="429"/>
            <ac:spMk id="2" creationId="{5D0CDAE2-CFB1-4884-97BF-005940132934}"/>
          </ac:spMkLst>
        </pc:spChg>
      </pc:sldChg>
      <pc:sldChg chg="modSp">
        <pc:chgData name="Guest User" userId="" providerId="Windows Live" clId="Web-{16235628-DDE9-42C8-9BF2-78720A3AED90}" dt="2020-08-27T00:18:06.795" v="40" actId="20577"/>
        <pc:sldMkLst>
          <pc:docMk/>
          <pc:sldMk cId="534966616" sldId="435"/>
        </pc:sldMkLst>
        <pc:graphicFrameChg chg="modGraphic">
          <ac:chgData name="Guest User" userId="" providerId="Windows Live" clId="Web-{16235628-DDE9-42C8-9BF2-78720A3AED90}" dt="2020-08-27T00:18:06.795" v="40" actId="20577"/>
          <ac:graphicFrameMkLst>
            <pc:docMk/>
            <pc:sldMk cId="534966616" sldId="435"/>
            <ac:graphicFrameMk id="4" creationId="{00000000-0000-0000-0000-000000000000}"/>
          </ac:graphicFrameMkLst>
        </pc:graphicFrameChg>
      </pc:sldChg>
      <pc:sldChg chg="modSp">
        <pc:chgData name="Guest User" userId="" providerId="Windows Live" clId="Web-{16235628-DDE9-42C8-9BF2-78720A3AED90}" dt="2020-08-27T00:07:22.926" v="38" actId="20577"/>
        <pc:sldMkLst>
          <pc:docMk/>
          <pc:sldMk cId="1896715573" sldId="436"/>
        </pc:sldMkLst>
        <pc:graphicFrameChg chg="modGraphic">
          <ac:chgData name="Guest User" userId="" providerId="Windows Live" clId="Web-{16235628-DDE9-42C8-9BF2-78720A3AED90}" dt="2020-08-27T00:07:22.926" v="38" actId="20577"/>
          <ac:graphicFrameMkLst>
            <pc:docMk/>
            <pc:sldMk cId="1896715573" sldId="436"/>
            <ac:graphicFrameMk id="4" creationId="{00000000-0000-0000-0000-000000000000}"/>
          </ac:graphicFrameMkLst>
        </pc:graphicFrameChg>
      </pc:sldChg>
      <pc:sldChg chg="modSp">
        <pc:chgData name="Guest User" userId="" providerId="Windows Live" clId="Web-{16235628-DDE9-42C8-9BF2-78720A3AED90}" dt="2020-08-27T00:05:34.154" v="35" actId="20577"/>
        <pc:sldMkLst>
          <pc:docMk/>
          <pc:sldMk cId="2599661445" sldId="437"/>
        </pc:sldMkLst>
        <pc:graphicFrameChg chg="modGraphic">
          <ac:chgData name="Guest User" userId="" providerId="Windows Live" clId="Web-{16235628-DDE9-42C8-9BF2-78720A3AED90}" dt="2020-08-27T00:05:34.154" v="35" actId="20577"/>
          <ac:graphicFrameMkLst>
            <pc:docMk/>
            <pc:sldMk cId="2599661445" sldId="437"/>
            <ac:graphicFrameMk id="4" creationId="{00000000-0000-0000-0000-000000000000}"/>
          </ac:graphicFrameMkLst>
        </pc:graphicFrameChg>
      </pc:sldChg>
      <pc:sldChg chg="modSp">
        <pc:chgData name="Guest User" userId="" providerId="Windows Live" clId="Web-{16235628-DDE9-42C8-9BF2-78720A3AED90}" dt="2020-08-27T00:02:25.501" v="2" actId="20577"/>
        <pc:sldMkLst>
          <pc:docMk/>
          <pc:sldMk cId="1309128352" sldId="440"/>
        </pc:sldMkLst>
        <pc:spChg chg="mod">
          <ac:chgData name="Guest User" userId="" providerId="Windows Live" clId="Web-{16235628-DDE9-42C8-9BF2-78720A3AED90}" dt="2020-08-27T00:02:25.501" v="2" actId="20577"/>
          <ac:spMkLst>
            <pc:docMk/>
            <pc:sldMk cId="1309128352" sldId="440"/>
            <ac:spMk id="5" creationId="{00000000-0000-0000-0000-000000000000}"/>
          </ac:spMkLst>
        </pc:spChg>
      </pc:sldChg>
      <pc:sldChg chg="modSp">
        <pc:chgData name="Guest User" userId="" providerId="Windows Live" clId="Web-{16235628-DDE9-42C8-9BF2-78720A3AED90}" dt="2020-08-27T00:02:29.486" v="3" actId="20577"/>
        <pc:sldMkLst>
          <pc:docMk/>
          <pc:sldMk cId="3788511309" sldId="441"/>
        </pc:sldMkLst>
        <pc:spChg chg="mod">
          <ac:chgData name="Guest User" userId="" providerId="Windows Live" clId="Web-{16235628-DDE9-42C8-9BF2-78720A3AED90}" dt="2020-08-27T00:02:29.486" v="3" actId="20577"/>
          <ac:spMkLst>
            <pc:docMk/>
            <pc:sldMk cId="3788511309" sldId="441"/>
            <ac:spMk id="5" creationId="{00000000-0000-0000-0000-000000000000}"/>
          </ac:spMkLst>
        </pc:spChg>
      </pc:sldChg>
      <pc:sldChg chg="modSp">
        <pc:chgData name="Guest User" userId="" providerId="Windows Live" clId="Web-{16235628-DDE9-42C8-9BF2-78720A3AED90}" dt="2020-08-27T00:02:37.658" v="4" actId="20577"/>
        <pc:sldMkLst>
          <pc:docMk/>
          <pc:sldMk cId="1500471819" sldId="442"/>
        </pc:sldMkLst>
        <pc:spChg chg="mod">
          <ac:chgData name="Guest User" userId="" providerId="Windows Live" clId="Web-{16235628-DDE9-42C8-9BF2-78720A3AED90}" dt="2020-08-27T00:02:37.658" v="4" actId="20577"/>
          <ac:spMkLst>
            <pc:docMk/>
            <pc:sldMk cId="1500471819" sldId="442"/>
            <ac:spMk id="5" creationId="{00000000-0000-0000-0000-000000000000}"/>
          </ac:spMkLst>
        </pc:spChg>
      </pc:sldChg>
      <pc:sldChg chg="modSp">
        <pc:chgData name="Guest User" userId="" providerId="Windows Live" clId="Web-{16235628-DDE9-42C8-9BF2-78720A3AED90}" dt="2020-08-27T00:02:42.189" v="5" actId="20577"/>
        <pc:sldMkLst>
          <pc:docMk/>
          <pc:sldMk cId="4108337867" sldId="443"/>
        </pc:sldMkLst>
        <pc:spChg chg="mod">
          <ac:chgData name="Guest User" userId="" providerId="Windows Live" clId="Web-{16235628-DDE9-42C8-9BF2-78720A3AED90}" dt="2020-08-27T00:02:42.189" v="5" actId="20577"/>
          <ac:spMkLst>
            <pc:docMk/>
            <pc:sldMk cId="4108337867" sldId="443"/>
            <ac:spMk id="6" creationId="{00000000-0000-0000-0000-000000000000}"/>
          </ac:spMkLst>
        </pc:spChg>
      </pc:sldChg>
      <pc:sldChg chg="modSp">
        <pc:chgData name="Guest User" userId="" providerId="Windows Live" clId="Web-{16235628-DDE9-42C8-9BF2-78720A3AED90}" dt="2020-08-27T00:02:51.971" v="6" actId="20577"/>
        <pc:sldMkLst>
          <pc:docMk/>
          <pc:sldMk cId="84766140" sldId="445"/>
        </pc:sldMkLst>
        <pc:spChg chg="mod">
          <ac:chgData name="Guest User" userId="" providerId="Windows Live" clId="Web-{16235628-DDE9-42C8-9BF2-78720A3AED90}" dt="2020-08-27T00:02:51.971" v="6" actId="20577"/>
          <ac:spMkLst>
            <pc:docMk/>
            <pc:sldMk cId="84766140" sldId="445"/>
            <ac:spMk id="5" creationId="{00000000-0000-0000-0000-000000000000}"/>
          </ac:spMkLst>
        </pc:spChg>
      </pc:sldChg>
      <pc:sldChg chg="modSp">
        <pc:chgData name="Guest User" userId="" providerId="Windows Live" clId="Web-{16235628-DDE9-42C8-9BF2-78720A3AED90}" dt="2020-08-27T00:02:56.034" v="7" actId="20577"/>
        <pc:sldMkLst>
          <pc:docMk/>
          <pc:sldMk cId="3496378066" sldId="446"/>
        </pc:sldMkLst>
        <pc:spChg chg="mod">
          <ac:chgData name="Guest User" userId="" providerId="Windows Live" clId="Web-{16235628-DDE9-42C8-9BF2-78720A3AED90}" dt="2020-08-27T00:02:56.034" v="7" actId="20577"/>
          <ac:spMkLst>
            <pc:docMk/>
            <pc:sldMk cId="3496378066" sldId="446"/>
            <ac:spMk id="12" creationId="{00000000-0000-0000-0000-000000000000}"/>
          </ac:spMkLst>
        </pc:spChg>
      </pc:sldChg>
      <pc:sldChg chg="modSp">
        <pc:chgData name="Guest User" userId="" providerId="Windows Live" clId="Web-{16235628-DDE9-42C8-9BF2-78720A3AED90}" dt="2020-08-27T00:03:02.378" v="8" actId="20577"/>
        <pc:sldMkLst>
          <pc:docMk/>
          <pc:sldMk cId="531803238" sldId="447"/>
        </pc:sldMkLst>
        <pc:spChg chg="mod">
          <ac:chgData name="Guest User" userId="" providerId="Windows Live" clId="Web-{16235628-DDE9-42C8-9BF2-78720A3AED90}" dt="2020-08-27T00:03:02.378" v="8" actId="20577"/>
          <ac:spMkLst>
            <pc:docMk/>
            <pc:sldMk cId="531803238" sldId="447"/>
            <ac:spMk id="12" creationId="{00000000-0000-0000-0000-000000000000}"/>
          </ac:spMkLst>
        </pc:spChg>
      </pc:sldChg>
      <pc:sldChg chg="modSp">
        <pc:chgData name="Guest User" userId="" providerId="Windows Live" clId="Web-{16235628-DDE9-42C8-9BF2-78720A3AED90}" dt="2020-08-27T00:03:09.629" v="9" actId="20577"/>
        <pc:sldMkLst>
          <pc:docMk/>
          <pc:sldMk cId="4255820874" sldId="448"/>
        </pc:sldMkLst>
        <pc:spChg chg="mod">
          <ac:chgData name="Guest User" userId="" providerId="Windows Live" clId="Web-{16235628-DDE9-42C8-9BF2-78720A3AED90}" dt="2020-08-27T00:03:09.629" v="9" actId="20577"/>
          <ac:spMkLst>
            <pc:docMk/>
            <pc:sldMk cId="4255820874" sldId="448"/>
            <ac:spMk id="10" creationId="{00000000-0000-0000-0000-000000000000}"/>
          </ac:spMkLst>
        </pc:spChg>
      </pc:sldChg>
      <pc:sldChg chg="modSp">
        <pc:chgData name="Guest User" userId="" providerId="Windows Live" clId="Web-{16235628-DDE9-42C8-9BF2-78720A3AED90}" dt="2020-08-27T00:03:15.785" v="10" actId="20577"/>
        <pc:sldMkLst>
          <pc:docMk/>
          <pc:sldMk cId="840704634" sldId="449"/>
        </pc:sldMkLst>
        <pc:spChg chg="mod">
          <ac:chgData name="Guest User" userId="" providerId="Windows Live" clId="Web-{16235628-DDE9-42C8-9BF2-78720A3AED90}" dt="2020-08-27T00:03:15.785" v="10" actId="20577"/>
          <ac:spMkLst>
            <pc:docMk/>
            <pc:sldMk cId="840704634" sldId="449"/>
            <ac:spMk id="9" creationId="{00000000-0000-0000-0000-000000000000}"/>
          </ac:spMkLst>
        </pc:spChg>
      </pc:sldChg>
      <pc:sldChg chg="modSp">
        <pc:chgData name="Guest User" userId="" providerId="Windows Live" clId="Web-{16235628-DDE9-42C8-9BF2-78720A3AED90}" dt="2020-08-27T00:03:19.364" v="11" actId="20577"/>
        <pc:sldMkLst>
          <pc:docMk/>
          <pc:sldMk cId="2547698491" sldId="450"/>
        </pc:sldMkLst>
        <pc:spChg chg="mod">
          <ac:chgData name="Guest User" userId="" providerId="Windows Live" clId="Web-{16235628-DDE9-42C8-9BF2-78720A3AED90}" dt="2020-08-27T00:03:19.364" v="11" actId="20577"/>
          <ac:spMkLst>
            <pc:docMk/>
            <pc:sldMk cId="2547698491" sldId="450"/>
            <ac:spMk id="9" creationId="{00000000-0000-0000-0000-000000000000}"/>
          </ac:spMkLst>
        </pc:spChg>
      </pc:sldChg>
      <pc:sldChg chg="modSp">
        <pc:chgData name="Guest User" userId="" providerId="Windows Live" clId="Web-{16235628-DDE9-42C8-9BF2-78720A3AED90}" dt="2020-08-27T00:03:25.427" v="12" actId="20577"/>
        <pc:sldMkLst>
          <pc:docMk/>
          <pc:sldMk cId="3955288533" sldId="451"/>
        </pc:sldMkLst>
        <pc:spChg chg="mod">
          <ac:chgData name="Guest User" userId="" providerId="Windows Live" clId="Web-{16235628-DDE9-42C8-9BF2-78720A3AED90}" dt="2020-08-27T00:03:25.427" v="12" actId="20577"/>
          <ac:spMkLst>
            <pc:docMk/>
            <pc:sldMk cId="3955288533" sldId="451"/>
            <ac:spMk id="11" creationId="{00000000-0000-0000-0000-000000000000}"/>
          </ac:spMkLst>
        </pc:spChg>
      </pc:sldChg>
      <pc:sldChg chg="modSp">
        <pc:chgData name="Guest User" userId="" providerId="Windows Live" clId="Web-{16235628-DDE9-42C8-9BF2-78720A3AED90}" dt="2020-08-27T00:03:30.677" v="13" actId="20577"/>
        <pc:sldMkLst>
          <pc:docMk/>
          <pc:sldMk cId="40823871" sldId="452"/>
        </pc:sldMkLst>
        <pc:spChg chg="mod">
          <ac:chgData name="Guest User" userId="" providerId="Windows Live" clId="Web-{16235628-DDE9-42C8-9BF2-78720A3AED90}" dt="2020-08-27T00:03:30.677" v="13" actId="20577"/>
          <ac:spMkLst>
            <pc:docMk/>
            <pc:sldMk cId="40823871" sldId="452"/>
            <ac:spMk id="6" creationId="{00000000-0000-0000-0000-000000000000}"/>
          </ac:spMkLst>
        </pc:spChg>
      </pc:sldChg>
      <pc:sldChg chg="modSp">
        <pc:chgData name="Guest User" userId="" providerId="Windows Live" clId="Web-{16235628-DDE9-42C8-9BF2-78720A3AED90}" dt="2020-08-27T00:03:36.209" v="14" actId="20577"/>
        <pc:sldMkLst>
          <pc:docMk/>
          <pc:sldMk cId="3227170094" sldId="453"/>
        </pc:sldMkLst>
        <pc:spChg chg="mod">
          <ac:chgData name="Guest User" userId="" providerId="Windows Live" clId="Web-{16235628-DDE9-42C8-9BF2-78720A3AED90}" dt="2020-08-27T00:03:36.209" v="14" actId="20577"/>
          <ac:spMkLst>
            <pc:docMk/>
            <pc:sldMk cId="3227170094" sldId="453"/>
            <ac:spMk id="6" creationId="{00000000-0000-0000-0000-000000000000}"/>
          </ac:spMkLst>
        </pc:spChg>
      </pc:sldChg>
      <pc:sldChg chg="modSp">
        <pc:chgData name="Guest User" userId="" providerId="Windows Live" clId="Web-{16235628-DDE9-42C8-9BF2-78720A3AED90}" dt="2020-08-27T00:03:44.068" v="15" actId="20577"/>
        <pc:sldMkLst>
          <pc:docMk/>
          <pc:sldMk cId="1668416154" sldId="454"/>
        </pc:sldMkLst>
        <pc:spChg chg="mod">
          <ac:chgData name="Guest User" userId="" providerId="Windows Live" clId="Web-{16235628-DDE9-42C8-9BF2-78720A3AED90}" dt="2020-08-27T00:03:44.068" v="15" actId="20577"/>
          <ac:spMkLst>
            <pc:docMk/>
            <pc:sldMk cId="1668416154" sldId="454"/>
            <ac:spMk id="2" creationId="{00000000-0000-0000-0000-000000000000}"/>
          </ac:spMkLst>
        </pc:spChg>
      </pc:sldChg>
      <pc:sldChg chg="modSp">
        <pc:chgData name="Guest User" userId="" providerId="Windows Live" clId="Web-{16235628-DDE9-42C8-9BF2-78720A3AED90}" dt="2020-08-27T00:03:51.209" v="16" actId="20577"/>
        <pc:sldMkLst>
          <pc:docMk/>
          <pc:sldMk cId="2190787828" sldId="455"/>
        </pc:sldMkLst>
        <pc:spChg chg="mod">
          <ac:chgData name="Guest User" userId="" providerId="Windows Live" clId="Web-{16235628-DDE9-42C8-9BF2-78720A3AED90}" dt="2020-08-27T00:03:51.209" v="16" actId="20577"/>
          <ac:spMkLst>
            <pc:docMk/>
            <pc:sldMk cId="2190787828" sldId="455"/>
            <ac:spMk id="2" creationId="{00000000-0000-0000-0000-000000000000}"/>
          </ac:spMkLst>
        </pc:spChg>
      </pc:sldChg>
      <pc:sldChg chg="modSp">
        <pc:chgData name="Guest User" userId="" providerId="Windows Live" clId="Web-{16235628-DDE9-42C8-9BF2-78720A3AED90}" dt="2020-08-27T00:03:54.085" v="17" actId="20577"/>
        <pc:sldMkLst>
          <pc:docMk/>
          <pc:sldMk cId="3699498783" sldId="456"/>
        </pc:sldMkLst>
        <pc:spChg chg="mod">
          <ac:chgData name="Guest User" userId="" providerId="Windows Live" clId="Web-{16235628-DDE9-42C8-9BF2-78720A3AED90}" dt="2020-08-27T00:03:54.085" v="17" actId="20577"/>
          <ac:spMkLst>
            <pc:docMk/>
            <pc:sldMk cId="3699498783" sldId="456"/>
            <ac:spMk id="4" creationId="{00000000-0000-0000-0000-000000000000}"/>
          </ac:spMkLst>
        </pc:spChg>
      </pc:sldChg>
    </pc:docChg>
  </pc:docChgLst>
  <pc:docChgLst>
    <pc:chgData name="Guest User" providerId="Windows Live" clId="Web-{A8EFEF13-96AA-48E5-91DD-774BA6AB9318}"/>
    <pc:docChg chg="addSld delSld sldOrd addMainMaster">
      <pc:chgData name="Guest User" userId="" providerId="Windows Live" clId="Web-{A8EFEF13-96AA-48E5-91DD-774BA6AB9318}" dt="2020-08-23T21:51:25.443" v="2"/>
      <pc:docMkLst>
        <pc:docMk/>
      </pc:docMkLst>
      <pc:sldChg chg="del">
        <pc:chgData name="Guest User" userId="" providerId="Windows Live" clId="Web-{A8EFEF13-96AA-48E5-91DD-774BA6AB9318}" dt="2020-08-23T21:51:05.692" v="0"/>
        <pc:sldMkLst>
          <pc:docMk/>
          <pc:sldMk cId="2119707041" sldId="426"/>
        </pc:sldMkLst>
      </pc:sldChg>
      <pc:sldChg chg="add ord">
        <pc:chgData name="Guest User" userId="" providerId="Windows Live" clId="Web-{A8EFEF13-96AA-48E5-91DD-774BA6AB9318}" dt="2020-08-23T21:51:25.443" v="2"/>
        <pc:sldMkLst>
          <pc:docMk/>
          <pc:sldMk cId="1642971099" sldId="463"/>
        </pc:sldMkLst>
      </pc:sldChg>
      <pc:sldMasterChg chg="add addSldLayout">
        <pc:chgData name="Guest User" userId="" providerId="Windows Live" clId="Web-{A8EFEF13-96AA-48E5-91DD-774BA6AB9318}" dt="2020-08-23T21:51:11.583" v="1"/>
        <pc:sldMasterMkLst>
          <pc:docMk/>
          <pc:sldMasterMk cId="3138866671" sldId="2147483990"/>
        </pc:sldMasterMkLst>
        <pc:sldLayoutChg chg="add">
          <pc:chgData name="Guest User" userId="" providerId="Windows Live" clId="Web-{A8EFEF13-96AA-48E5-91DD-774BA6AB9318}" dt="2020-08-23T21:51:11.583" v="1"/>
          <pc:sldLayoutMkLst>
            <pc:docMk/>
            <pc:sldMasterMk cId="3138866671" sldId="2147483990"/>
            <pc:sldLayoutMk cId="1225445844" sldId="2147483991"/>
          </pc:sldLayoutMkLst>
        </pc:sldLayoutChg>
        <pc:sldLayoutChg chg="add">
          <pc:chgData name="Guest User" userId="" providerId="Windows Live" clId="Web-{A8EFEF13-96AA-48E5-91DD-774BA6AB9318}" dt="2020-08-23T21:51:11.583" v="1"/>
          <pc:sldLayoutMkLst>
            <pc:docMk/>
            <pc:sldMasterMk cId="3138866671" sldId="2147483990"/>
            <pc:sldLayoutMk cId="2128073608" sldId="2147483992"/>
          </pc:sldLayoutMkLst>
        </pc:sldLayoutChg>
        <pc:sldLayoutChg chg="add">
          <pc:chgData name="Guest User" userId="" providerId="Windows Live" clId="Web-{A8EFEF13-96AA-48E5-91DD-774BA6AB9318}" dt="2020-08-23T21:51:11.583" v="1"/>
          <pc:sldLayoutMkLst>
            <pc:docMk/>
            <pc:sldMasterMk cId="3138866671" sldId="2147483990"/>
            <pc:sldLayoutMk cId="2611871824" sldId="2147483993"/>
          </pc:sldLayoutMkLst>
        </pc:sldLayoutChg>
        <pc:sldLayoutChg chg="add">
          <pc:chgData name="Guest User" userId="" providerId="Windows Live" clId="Web-{A8EFEF13-96AA-48E5-91DD-774BA6AB9318}" dt="2020-08-23T21:51:11.583" v="1"/>
          <pc:sldLayoutMkLst>
            <pc:docMk/>
            <pc:sldMasterMk cId="3138866671" sldId="2147483990"/>
            <pc:sldLayoutMk cId="2381726192" sldId="2147483994"/>
          </pc:sldLayoutMkLst>
        </pc:sldLayoutChg>
        <pc:sldLayoutChg chg="add">
          <pc:chgData name="Guest User" userId="" providerId="Windows Live" clId="Web-{A8EFEF13-96AA-48E5-91DD-774BA6AB9318}" dt="2020-08-23T21:51:11.583" v="1"/>
          <pc:sldLayoutMkLst>
            <pc:docMk/>
            <pc:sldMasterMk cId="3138866671" sldId="2147483990"/>
            <pc:sldLayoutMk cId="3633400075" sldId="2147483995"/>
          </pc:sldLayoutMkLst>
        </pc:sldLayoutChg>
        <pc:sldLayoutChg chg="add">
          <pc:chgData name="Guest User" userId="" providerId="Windows Live" clId="Web-{A8EFEF13-96AA-48E5-91DD-774BA6AB9318}" dt="2020-08-23T21:51:11.583" v="1"/>
          <pc:sldLayoutMkLst>
            <pc:docMk/>
            <pc:sldMasterMk cId="3138866671" sldId="2147483990"/>
            <pc:sldLayoutMk cId="1025559163" sldId="2147483996"/>
          </pc:sldLayoutMkLst>
        </pc:sldLayoutChg>
        <pc:sldLayoutChg chg="add">
          <pc:chgData name="Guest User" userId="" providerId="Windows Live" clId="Web-{A8EFEF13-96AA-48E5-91DD-774BA6AB9318}" dt="2020-08-23T21:51:11.583" v="1"/>
          <pc:sldLayoutMkLst>
            <pc:docMk/>
            <pc:sldMasterMk cId="3138866671" sldId="2147483990"/>
            <pc:sldLayoutMk cId="978647275" sldId="2147483997"/>
          </pc:sldLayoutMkLst>
        </pc:sldLayoutChg>
        <pc:sldLayoutChg chg="add">
          <pc:chgData name="Guest User" userId="" providerId="Windows Live" clId="Web-{A8EFEF13-96AA-48E5-91DD-774BA6AB9318}" dt="2020-08-23T21:51:11.583" v="1"/>
          <pc:sldLayoutMkLst>
            <pc:docMk/>
            <pc:sldMasterMk cId="3138866671" sldId="2147483990"/>
            <pc:sldLayoutMk cId="3116855824" sldId="2147483998"/>
          </pc:sldLayoutMkLst>
        </pc:sldLayoutChg>
        <pc:sldLayoutChg chg="add">
          <pc:chgData name="Guest User" userId="" providerId="Windows Live" clId="Web-{A8EFEF13-96AA-48E5-91DD-774BA6AB9318}" dt="2020-08-23T21:51:11.583" v="1"/>
          <pc:sldLayoutMkLst>
            <pc:docMk/>
            <pc:sldMasterMk cId="3138866671" sldId="2147483990"/>
            <pc:sldLayoutMk cId="3566546305" sldId="2147483999"/>
          </pc:sldLayoutMkLst>
        </pc:sldLayoutChg>
        <pc:sldLayoutChg chg="add">
          <pc:chgData name="Guest User" userId="" providerId="Windows Live" clId="Web-{A8EFEF13-96AA-48E5-91DD-774BA6AB9318}" dt="2020-08-23T21:51:11.583" v="1"/>
          <pc:sldLayoutMkLst>
            <pc:docMk/>
            <pc:sldMasterMk cId="3138866671" sldId="2147483990"/>
            <pc:sldLayoutMk cId="1401725589" sldId="2147484000"/>
          </pc:sldLayoutMkLst>
        </pc:sldLayoutChg>
        <pc:sldLayoutChg chg="add">
          <pc:chgData name="Guest User" userId="" providerId="Windows Live" clId="Web-{A8EFEF13-96AA-48E5-91DD-774BA6AB9318}" dt="2020-08-23T21:51:11.583" v="1"/>
          <pc:sldLayoutMkLst>
            <pc:docMk/>
            <pc:sldMasterMk cId="3138866671" sldId="2147483990"/>
            <pc:sldLayoutMk cId="1716957870" sldId="2147484001"/>
          </pc:sldLayoutMkLst>
        </pc:sldLayoutChg>
        <pc:sldLayoutChg chg="add">
          <pc:chgData name="Guest User" userId="" providerId="Windows Live" clId="Web-{A8EFEF13-96AA-48E5-91DD-774BA6AB9318}" dt="2020-08-23T21:51:11.583" v="1"/>
          <pc:sldLayoutMkLst>
            <pc:docMk/>
            <pc:sldMasterMk cId="3138866671" sldId="2147483990"/>
            <pc:sldLayoutMk cId="482717613" sldId="2147484002"/>
          </pc:sldLayoutMkLst>
        </pc:sldLayoutChg>
        <pc:sldLayoutChg chg="add">
          <pc:chgData name="Guest User" userId="" providerId="Windows Live" clId="Web-{A8EFEF13-96AA-48E5-91DD-774BA6AB9318}" dt="2020-08-23T21:51:11.583" v="1"/>
          <pc:sldLayoutMkLst>
            <pc:docMk/>
            <pc:sldMasterMk cId="3138866671" sldId="2147483990"/>
            <pc:sldLayoutMk cId="1508755777" sldId="2147484003"/>
          </pc:sldLayoutMkLst>
        </pc:sldLayoutChg>
        <pc:sldLayoutChg chg="add">
          <pc:chgData name="Guest User" userId="" providerId="Windows Live" clId="Web-{A8EFEF13-96AA-48E5-91DD-774BA6AB9318}" dt="2020-08-23T21:51:11.583" v="1"/>
          <pc:sldLayoutMkLst>
            <pc:docMk/>
            <pc:sldMasterMk cId="3138866671" sldId="2147483990"/>
            <pc:sldLayoutMk cId="756118918" sldId="2147484004"/>
          </pc:sldLayoutMkLst>
        </pc:sldLayoutChg>
        <pc:sldLayoutChg chg="add">
          <pc:chgData name="Guest User" userId="" providerId="Windows Live" clId="Web-{A8EFEF13-96AA-48E5-91DD-774BA6AB9318}" dt="2020-08-23T21:51:11.583" v="1"/>
          <pc:sldLayoutMkLst>
            <pc:docMk/>
            <pc:sldMasterMk cId="3138866671" sldId="2147483990"/>
            <pc:sldLayoutMk cId="434779669" sldId="2147484005"/>
          </pc:sldLayoutMkLst>
        </pc:sldLayoutChg>
        <pc:sldLayoutChg chg="add">
          <pc:chgData name="Guest User" userId="" providerId="Windows Live" clId="Web-{A8EFEF13-96AA-48E5-91DD-774BA6AB9318}" dt="2020-08-23T21:51:11.583" v="1"/>
          <pc:sldLayoutMkLst>
            <pc:docMk/>
            <pc:sldMasterMk cId="3138866671" sldId="2147483990"/>
            <pc:sldLayoutMk cId="3370073269" sldId="2147484006"/>
          </pc:sldLayoutMkLst>
        </pc:sldLayoutChg>
        <pc:sldLayoutChg chg="add">
          <pc:chgData name="Guest User" userId="" providerId="Windows Live" clId="Web-{A8EFEF13-96AA-48E5-91DD-774BA6AB9318}" dt="2020-08-23T21:51:11.583" v="1"/>
          <pc:sldLayoutMkLst>
            <pc:docMk/>
            <pc:sldMasterMk cId="3138866671" sldId="2147483990"/>
            <pc:sldLayoutMk cId="1641343874" sldId="2147484007"/>
          </pc:sldLayoutMkLst>
        </pc:sldLayoutChg>
        <pc:sldLayoutChg chg="add">
          <pc:chgData name="Guest User" userId="" providerId="Windows Live" clId="Web-{A8EFEF13-96AA-48E5-91DD-774BA6AB9318}" dt="2020-08-23T21:51:11.583" v="1"/>
          <pc:sldLayoutMkLst>
            <pc:docMk/>
            <pc:sldMasterMk cId="3138866671" sldId="2147483990"/>
            <pc:sldLayoutMk cId="2216216901" sldId="2147484008"/>
          </pc:sldLayoutMkLst>
        </pc:sldLayoutChg>
        <pc:sldLayoutChg chg="add">
          <pc:chgData name="Guest User" userId="" providerId="Windows Live" clId="Web-{A8EFEF13-96AA-48E5-91DD-774BA6AB9318}" dt="2020-08-23T21:51:11.583" v="1"/>
          <pc:sldLayoutMkLst>
            <pc:docMk/>
            <pc:sldMasterMk cId="3138866671" sldId="2147483990"/>
            <pc:sldLayoutMk cId="3320697965" sldId="2147484009"/>
          </pc:sldLayoutMkLst>
        </pc:sldLayoutChg>
        <pc:sldLayoutChg chg="add">
          <pc:chgData name="Guest User" userId="" providerId="Windows Live" clId="Web-{A8EFEF13-96AA-48E5-91DD-774BA6AB9318}" dt="2020-08-23T21:51:11.583" v="1"/>
          <pc:sldLayoutMkLst>
            <pc:docMk/>
            <pc:sldMasterMk cId="3138866671" sldId="2147483990"/>
            <pc:sldLayoutMk cId="2881002593" sldId="2147484010"/>
          </pc:sldLayoutMkLst>
        </pc:sldLayoutChg>
        <pc:sldLayoutChg chg="add">
          <pc:chgData name="Guest User" userId="" providerId="Windows Live" clId="Web-{A8EFEF13-96AA-48E5-91DD-774BA6AB9318}" dt="2020-08-23T21:51:11.583" v="1"/>
          <pc:sldLayoutMkLst>
            <pc:docMk/>
            <pc:sldMasterMk cId="3138866671" sldId="2147483990"/>
            <pc:sldLayoutMk cId="3491582711" sldId="2147484011"/>
          </pc:sldLayoutMkLst>
        </pc:sldLayoutChg>
        <pc:sldLayoutChg chg="add">
          <pc:chgData name="Guest User" userId="" providerId="Windows Live" clId="Web-{A8EFEF13-96AA-48E5-91DD-774BA6AB9318}" dt="2020-08-23T21:51:11.583" v="1"/>
          <pc:sldLayoutMkLst>
            <pc:docMk/>
            <pc:sldMasterMk cId="3138866671" sldId="2147483990"/>
            <pc:sldLayoutMk cId="526330969" sldId="2147484012"/>
          </pc:sldLayoutMkLst>
        </pc:sldLayoutChg>
        <pc:sldLayoutChg chg="add">
          <pc:chgData name="Guest User" userId="" providerId="Windows Live" clId="Web-{A8EFEF13-96AA-48E5-91DD-774BA6AB9318}" dt="2020-08-23T21:51:11.583" v="1"/>
          <pc:sldLayoutMkLst>
            <pc:docMk/>
            <pc:sldMasterMk cId="3138866671" sldId="2147483990"/>
            <pc:sldLayoutMk cId="2353817919" sldId="2147484013"/>
          </pc:sldLayoutMkLst>
        </pc:sldLayoutChg>
        <pc:sldLayoutChg chg="add">
          <pc:chgData name="Guest User" userId="" providerId="Windows Live" clId="Web-{A8EFEF13-96AA-48E5-91DD-774BA6AB9318}" dt="2020-08-23T21:51:11.583" v="1"/>
          <pc:sldLayoutMkLst>
            <pc:docMk/>
            <pc:sldMasterMk cId="3138866671" sldId="2147483990"/>
            <pc:sldLayoutMk cId="2570858718" sldId="2147484014"/>
          </pc:sldLayoutMkLst>
        </pc:sldLayoutChg>
        <pc:sldLayoutChg chg="add">
          <pc:chgData name="Guest User" userId="" providerId="Windows Live" clId="Web-{A8EFEF13-96AA-48E5-91DD-774BA6AB9318}" dt="2020-08-23T21:51:11.583" v="1"/>
          <pc:sldLayoutMkLst>
            <pc:docMk/>
            <pc:sldMasterMk cId="3138866671" sldId="2147483990"/>
            <pc:sldLayoutMk cId="1130694076" sldId="2147484015"/>
          </pc:sldLayoutMkLst>
        </pc:sldLayoutChg>
        <pc:sldLayoutChg chg="add">
          <pc:chgData name="Guest User" userId="" providerId="Windows Live" clId="Web-{A8EFEF13-96AA-48E5-91DD-774BA6AB9318}" dt="2020-08-23T21:51:11.583" v="1"/>
          <pc:sldLayoutMkLst>
            <pc:docMk/>
            <pc:sldMasterMk cId="3138866671" sldId="2147483990"/>
            <pc:sldLayoutMk cId="1924444472" sldId="2147484016"/>
          </pc:sldLayoutMkLst>
        </pc:sldLayoutChg>
        <pc:sldLayoutChg chg="add">
          <pc:chgData name="Guest User" userId="" providerId="Windows Live" clId="Web-{A8EFEF13-96AA-48E5-91DD-774BA6AB9318}" dt="2020-08-23T21:51:11.583" v="1"/>
          <pc:sldLayoutMkLst>
            <pc:docMk/>
            <pc:sldMasterMk cId="3138866671" sldId="2147483990"/>
            <pc:sldLayoutMk cId="3237381773" sldId="2147484017"/>
          </pc:sldLayoutMkLst>
        </pc:sldLayoutChg>
        <pc:sldLayoutChg chg="add">
          <pc:chgData name="Guest User" userId="" providerId="Windows Live" clId="Web-{A8EFEF13-96AA-48E5-91DD-774BA6AB9318}" dt="2020-08-23T21:51:11.583" v="1"/>
          <pc:sldLayoutMkLst>
            <pc:docMk/>
            <pc:sldMasterMk cId="3138866671" sldId="2147483990"/>
            <pc:sldLayoutMk cId="119041650" sldId="2147484018"/>
          </pc:sldLayoutMkLst>
        </pc:sldLayoutChg>
        <pc:sldLayoutChg chg="add">
          <pc:chgData name="Guest User" userId="" providerId="Windows Live" clId="Web-{A8EFEF13-96AA-48E5-91DD-774BA6AB9318}" dt="2020-08-23T21:51:11.583" v="1"/>
          <pc:sldLayoutMkLst>
            <pc:docMk/>
            <pc:sldMasterMk cId="3138866671" sldId="2147483990"/>
            <pc:sldLayoutMk cId="1876849995" sldId="2147484019"/>
          </pc:sldLayoutMkLst>
        </pc:sldLayoutChg>
        <pc:sldLayoutChg chg="add">
          <pc:chgData name="Guest User" userId="" providerId="Windows Live" clId="Web-{A8EFEF13-96AA-48E5-91DD-774BA6AB9318}" dt="2020-08-23T21:51:11.583" v="1"/>
          <pc:sldLayoutMkLst>
            <pc:docMk/>
            <pc:sldMasterMk cId="3138866671" sldId="2147483990"/>
            <pc:sldLayoutMk cId="2442093490" sldId="2147484020"/>
          </pc:sldLayoutMkLst>
        </pc:sldLayoutChg>
        <pc:sldLayoutChg chg="add">
          <pc:chgData name="Guest User" userId="" providerId="Windows Live" clId="Web-{A8EFEF13-96AA-48E5-91DD-774BA6AB9318}" dt="2020-08-23T21:51:11.583" v="1"/>
          <pc:sldLayoutMkLst>
            <pc:docMk/>
            <pc:sldMasterMk cId="3138866671" sldId="2147483990"/>
            <pc:sldLayoutMk cId="523462488" sldId="2147484021"/>
          </pc:sldLayoutMkLst>
        </pc:sldLayoutChg>
        <pc:sldLayoutChg chg="add">
          <pc:chgData name="Guest User" userId="" providerId="Windows Live" clId="Web-{A8EFEF13-96AA-48E5-91DD-774BA6AB9318}" dt="2020-08-23T21:51:11.583" v="1"/>
          <pc:sldLayoutMkLst>
            <pc:docMk/>
            <pc:sldMasterMk cId="3138866671" sldId="2147483990"/>
            <pc:sldLayoutMk cId="3912418055" sldId="2147484022"/>
          </pc:sldLayoutMkLst>
        </pc:sldLayoutChg>
        <pc:sldLayoutChg chg="add">
          <pc:chgData name="Guest User" userId="" providerId="Windows Live" clId="Web-{A8EFEF13-96AA-48E5-91DD-774BA6AB9318}" dt="2020-08-23T21:51:11.583" v="1"/>
          <pc:sldLayoutMkLst>
            <pc:docMk/>
            <pc:sldMasterMk cId="3138866671" sldId="2147483990"/>
            <pc:sldLayoutMk cId="1300962889" sldId="2147484023"/>
          </pc:sldLayoutMkLst>
        </pc:sldLayoutChg>
        <pc:sldLayoutChg chg="add">
          <pc:chgData name="Guest User" userId="" providerId="Windows Live" clId="Web-{A8EFEF13-96AA-48E5-91DD-774BA6AB9318}" dt="2020-08-23T21:51:11.583" v="1"/>
          <pc:sldLayoutMkLst>
            <pc:docMk/>
            <pc:sldMasterMk cId="3138866671" sldId="2147483990"/>
            <pc:sldLayoutMk cId="2484416189" sldId="2147484024"/>
          </pc:sldLayoutMkLst>
        </pc:sldLayoutChg>
        <pc:sldLayoutChg chg="add">
          <pc:chgData name="Guest User" userId="" providerId="Windows Live" clId="Web-{A8EFEF13-96AA-48E5-91DD-774BA6AB9318}" dt="2020-08-23T21:51:11.583" v="1"/>
          <pc:sldLayoutMkLst>
            <pc:docMk/>
            <pc:sldMasterMk cId="3138866671" sldId="2147483990"/>
            <pc:sldLayoutMk cId="618353612" sldId="2147484025"/>
          </pc:sldLayoutMkLst>
        </pc:sldLayoutChg>
        <pc:sldLayoutChg chg="add">
          <pc:chgData name="Guest User" userId="" providerId="Windows Live" clId="Web-{A8EFEF13-96AA-48E5-91DD-774BA6AB9318}" dt="2020-08-23T21:51:11.583" v="1"/>
          <pc:sldLayoutMkLst>
            <pc:docMk/>
            <pc:sldMasterMk cId="3138866671" sldId="2147483990"/>
            <pc:sldLayoutMk cId="1184326568" sldId="2147484026"/>
          </pc:sldLayoutMkLst>
        </pc:sldLayoutChg>
        <pc:sldLayoutChg chg="add">
          <pc:chgData name="Guest User" userId="" providerId="Windows Live" clId="Web-{A8EFEF13-96AA-48E5-91DD-774BA6AB9318}" dt="2020-08-23T21:51:11.583" v="1"/>
          <pc:sldLayoutMkLst>
            <pc:docMk/>
            <pc:sldMasterMk cId="3138866671" sldId="2147483990"/>
            <pc:sldLayoutMk cId="3795046949" sldId="2147484027"/>
          </pc:sldLayoutMkLst>
        </pc:sldLayoutChg>
        <pc:sldLayoutChg chg="add">
          <pc:chgData name="Guest User" userId="" providerId="Windows Live" clId="Web-{A8EFEF13-96AA-48E5-91DD-774BA6AB9318}" dt="2020-08-23T21:51:11.583" v="1"/>
          <pc:sldLayoutMkLst>
            <pc:docMk/>
            <pc:sldMasterMk cId="3138866671" sldId="2147483990"/>
            <pc:sldLayoutMk cId="1831624703" sldId="2147484028"/>
          </pc:sldLayoutMkLst>
        </pc:sldLayoutChg>
        <pc:sldLayoutChg chg="add">
          <pc:chgData name="Guest User" userId="" providerId="Windows Live" clId="Web-{A8EFEF13-96AA-48E5-91DD-774BA6AB9318}" dt="2020-08-23T21:51:11.583" v="1"/>
          <pc:sldLayoutMkLst>
            <pc:docMk/>
            <pc:sldMasterMk cId="3138866671" sldId="2147483990"/>
            <pc:sldLayoutMk cId="3255432458" sldId="2147484029"/>
          </pc:sldLayoutMkLst>
        </pc:sldLayoutChg>
        <pc:sldLayoutChg chg="add">
          <pc:chgData name="Guest User" userId="" providerId="Windows Live" clId="Web-{A8EFEF13-96AA-48E5-91DD-774BA6AB9318}" dt="2020-08-23T21:51:11.583" v="1"/>
          <pc:sldLayoutMkLst>
            <pc:docMk/>
            <pc:sldMasterMk cId="3138866671" sldId="2147483990"/>
            <pc:sldLayoutMk cId="774246453" sldId="2147484030"/>
          </pc:sldLayoutMkLst>
        </pc:sldLayoutChg>
        <pc:sldLayoutChg chg="add">
          <pc:chgData name="Guest User" userId="" providerId="Windows Live" clId="Web-{A8EFEF13-96AA-48E5-91DD-774BA6AB9318}" dt="2020-08-23T21:51:11.583" v="1"/>
          <pc:sldLayoutMkLst>
            <pc:docMk/>
            <pc:sldMasterMk cId="3138866671" sldId="2147483990"/>
            <pc:sldLayoutMk cId="1847334346" sldId="2147484031"/>
          </pc:sldLayoutMkLst>
        </pc:sldLayoutChg>
        <pc:sldLayoutChg chg="add">
          <pc:chgData name="Guest User" userId="" providerId="Windows Live" clId="Web-{A8EFEF13-96AA-48E5-91DD-774BA6AB9318}" dt="2020-08-23T21:51:11.583" v="1"/>
          <pc:sldLayoutMkLst>
            <pc:docMk/>
            <pc:sldMasterMk cId="3138866671" sldId="2147483990"/>
            <pc:sldLayoutMk cId="161492002" sldId="2147484032"/>
          </pc:sldLayoutMkLst>
        </pc:sldLayoutChg>
        <pc:sldLayoutChg chg="add">
          <pc:chgData name="Guest User" userId="" providerId="Windows Live" clId="Web-{A8EFEF13-96AA-48E5-91DD-774BA6AB9318}" dt="2020-08-23T21:51:11.583" v="1"/>
          <pc:sldLayoutMkLst>
            <pc:docMk/>
            <pc:sldMasterMk cId="3138866671" sldId="2147483990"/>
            <pc:sldLayoutMk cId="349658073" sldId="2147484033"/>
          </pc:sldLayoutMkLst>
        </pc:sldLayoutChg>
        <pc:sldLayoutChg chg="add">
          <pc:chgData name="Guest User" userId="" providerId="Windows Live" clId="Web-{A8EFEF13-96AA-48E5-91DD-774BA6AB9318}" dt="2020-08-23T21:51:11.583" v="1"/>
          <pc:sldLayoutMkLst>
            <pc:docMk/>
            <pc:sldMasterMk cId="3138866671" sldId="2147483990"/>
            <pc:sldLayoutMk cId="238762808" sldId="2147484034"/>
          </pc:sldLayoutMkLst>
        </pc:sldLayoutChg>
      </pc:sldMasterChg>
    </pc:docChg>
  </pc:docChgLst>
  <pc:docChgLst>
    <pc:chgData name="Christopher Weaver" userId="2d47d5c7-389a-4b91-8fc5-dfad12ad20c7" providerId="ADAL" clId="{94E69887-7696-46FD-8C91-C20FC8DF874B}"/>
    <pc:docChg chg="custSel addSld modSld">
      <pc:chgData name="Christopher Weaver" userId="2d47d5c7-389a-4b91-8fc5-dfad12ad20c7" providerId="ADAL" clId="{94E69887-7696-46FD-8C91-C20FC8DF874B}" dt="2020-07-01T18:20:33.740" v="913" actId="255"/>
      <pc:docMkLst>
        <pc:docMk/>
      </pc:docMkLst>
      <pc:sldChg chg="addCm modCm">
        <pc:chgData name="Christopher Weaver" userId="2d47d5c7-389a-4b91-8fc5-dfad12ad20c7" providerId="ADAL" clId="{94E69887-7696-46FD-8C91-C20FC8DF874B}" dt="2020-06-22T17:21:46.492" v="1"/>
        <pc:sldMkLst>
          <pc:docMk/>
          <pc:sldMk cId="202580256" sldId="432"/>
        </pc:sldMkLst>
      </pc:sldChg>
      <pc:sldChg chg="addCm modCm modNotesTx">
        <pc:chgData name="Christopher Weaver" userId="2d47d5c7-389a-4b91-8fc5-dfad12ad20c7" providerId="ADAL" clId="{94E69887-7696-46FD-8C91-C20FC8DF874B}" dt="2020-06-22T18:56:24.131" v="450" actId="20577"/>
        <pc:sldMkLst>
          <pc:docMk/>
          <pc:sldMk cId="534966616" sldId="435"/>
        </pc:sldMkLst>
      </pc:sldChg>
      <pc:sldChg chg="addCm modCm modNotesTx">
        <pc:chgData name="Christopher Weaver" userId="2d47d5c7-389a-4b91-8fc5-dfad12ad20c7" providerId="ADAL" clId="{94E69887-7696-46FD-8C91-C20FC8DF874B}" dt="2020-06-25T13:50:42.086" v="580"/>
        <pc:sldMkLst>
          <pc:docMk/>
          <pc:sldMk cId="1896715573" sldId="436"/>
        </pc:sldMkLst>
      </pc:sldChg>
      <pc:sldChg chg="addCm modCm modNotesTx">
        <pc:chgData name="Christopher Weaver" userId="2d47d5c7-389a-4b91-8fc5-dfad12ad20c7" providerId="ADAL" clId="{94E69887-7696-46FD-8C91-C20FC8DF874B}" dt="2020-06-25T13:50:59.704" v="582"/>
        <pc:sldMkLst>
          <pc:docMk/>
          <pc:sldMk cId="2599661445" sldId="437"/>
        </pc:sldMkLst>
      </pc:sldChg>
      <pc:sldChg chg="modTransition addCm modCm">
        <pc:chgData name="Christopher Weaver" userId="2d47d5c7-389a-4b91-8fc5-dfad12ad20c7" providerId="ADAL" clId="{94E69887-7696-46FD-8C91-C20FC8DF874B}" dt="2020-07-01T14:51:29.644" v="875"/>
        <pc:sldMkLst>
          <pc:docMk/>
          <pc:sldMk cId="2273771809" sldId="439"/>
        </pc:sldMkLst>
      </pc:sldChg>
      <pc:sldChg chg="modTransition">
        <pc:chgData name="Christopher Weaver" userId="2d47d5c7-389a-4b91-8fc5-dfad12ad20c7" providerId="ADAL" clId="{94E69887-7696-46FD-8C91-C20FC8DF874B}" dt="2020-07-01T14:51:42.953" v="876"/>
        <pc:sldMkLst>
          <pc:docMk/>
          <pc:sldMk cId="1309128352" sldId="440"/>
        </pc:sldMkLst>
      </pc:sldChg>
      <pc:sldChg chg="modTransition">
        <pc:chgData name="Christopher Weaver" userId="2d47d5c7-389a-4b91-8fc5-dfad12ad20c7" providerId="ADAL" clId="{94E69887-7696-46FD-8C91-C20FC8DF874B}" dt="2020-07-01T14:51:45.594" v="877"/>
        <pc:sldMkLst>
          <pc:docMk/>
          <pc:sldMk cId="3788511309" sldId="441"/>
        </pc:sldMkLst>
      </pc:sldChg>
      <pc:sldChg chg="modTransition">
        <pc:chgData name="Christopher Weaver" userId="2d47d5c7-389a-4b91-8fc5-dfad12ad20c7" providerId="ADAL" clId="{94E69887-7696-46FD-8C91-C20FC8DF874B}" dt="2020-07-01T14:51:48.112" v="878"/>
        <pc:sldMkLst>
          <pc:docMk/>
          <pc:sldMk cId="1500471819" sldId="442"/>
        </pc:sldMkLst>
      </pc:sldChg>
      <pc:sldChg chg="modTransition">
        <pc:chgData name="Christopher Weaver" userId="2d47d5c7-389a-4b91-8fc5-dfad12ad20c7" providerId="ADAL" clId="{94E69887-7696-46FD-8C91-C20FC8DF874B}" dt="2020-07-01T14:51:50.900" v="879"/>
        <pc:sldMkLst>
          <pc:docMk/>
          <pc:sldMk cId="4108337867" sldId="443"/>
        </pc:sldMkLst>
      </pc:sldChg>
      <pc:sldChg chg="modTransition">
        <pc:chgData name="Christopher Weaver" userId="2d47d5c7-389a-4b91-8fc5-dfad12ad20c7" providerId="ADAL" clId="{94E69887-7696-46FD-8C91-C20FC8DF874B}" dt="2020-07-01T14:51:55.535" v="880"/>
        <pc:sldMkLst>
          <pc:docMk/>
          <pc:sldMk cId="1000405969" sldId="444"/>
        </pc:sldMkLst>
      </pc:sldChg>
      <pc:sldChg chg="modTransition">
        <pc:chgData name="Christopher Weaver" userId="2d47d5c7-389a-4b91-8fc5-dfad12ad20c7" providerId="ADAL" clId="{94E69887-7696-46FD-8C91-C20FC8DF874B}" dt="2020-07-01T14:51:57.967" v="881"/>
        <pc:sldMkLst>
          <pc:docMk/>
          <pc:sldMk cId="84766140" sldId="445"/>
        </pc:sldMkLst>
      </pc:sldChg>
      <pc:sldChg chg="modTransition">
        <pc:chgData name="Christopher Weaver" userId="2d47d5c7-389a-4b91-8fc5-dfad12ad20c7" providerId="ADAL" clId="{94E69887-7696-46FD-8C91-C20FC8DF874B}" dt="2020-07-01T14:52:00.504" v="882"/>
        <pc:sldMkLst>
          <pc:docMk/>
          <pc:sldMk cId="3496378066" sldId="446"/>
        </pc:sldMkLst>
      </pc:sldChg>
      <pc:sldChg chg="modTransition">
        <pc:chgData name="Christopher Weaver" userId="2d47d5c7-389a-4b91-8fc5-dfad12ad20c7" providerId="ADAL" clId="{94E69887-7696-46FD-8C91-C20FC8DF874B}" dt="2020-07-01T14:52:03.209" v="883"/>
        <pc:sldMkLst>
          <pc:docMk/>
          <pc:sldMk cId="531803238" sldId="447"/>
        </pc:sldMkLst>
      </pc:sldChg>
      <pc:sldChg chg="modTransition">
        <pc:chgData name="Christopher Weaver" userId="2d47d5c7-389a-4b91-8fc5-dfad12ad20c7" providerId="ADAL" clId="{94E69887-7696-46FD-8C91-C20FC8DF874B}" dt="2020-07-01T18:07:05.191" v="884"/>
        <pc:sldMkLst>
          <pc:docMk/>
          <pc:sldMk cId="4255820874" sldId="448"/>
        </pc:sldMkLst>
      </pc:sldChg>
      <pc:sldChg chg="modTransition">
        <pc:chgData name="Christopher Weaver" userId="2d47d5c7-389a-4b91-8fc5-dfad12ad20c7" providerId="ADAL" clId="{94E69887-7696-46FD-8C91-C20FC8DF874B}" dt="2020-07-01T18:07:07.815" v="885"/>
        <pc:sldMkLst>
          <pc:docMk/>
          <pc:sldMk cId="840704634" sldId="449"/>
        </pc:sldMkLst>
      </pc:sldChg>
      <pc:sldChg chg="modTransition">
        <pc:chgData name="Christopher Weaver" userId="2d47d5c7-389a-4b91-8fc5-dfad12ad20c7" providerId="ADAL" clId="{94E69887-7696-46FD-8C91-C20FC8DF874B}" dt="2020-07-01T18:07:13.507" v="886"/>
        <pc:sldMkLst>
          <pc:docMk/>
          <pc:sldMk cId="2547698491" sldId="450"/>
        </pc:sldMkLst>
      </pc:sldChg>
      <pc:sldChg chg="modTransition">
        <pc:chgData name="Christopher Weaver" userId="2d47d5c7-389a-4b91-8fc5-dfad12ad20c7" providerId="ADAL" clId="{94E69887-7696-46FD-8C91-C20FC8DF874B}" dt="2020-07-01T18:07:15.898" v="887"/>
        <pc:sldMkLst>
          <pc:docMk/>
          <pc:sldMk cId="3955288533" sldId="451"/>
        </pc:sldMkLst>
      </pc:sldChg>
      <pc:sldChg chg="modTransition">
        <pc:chgData name="Christopher Weaver" userId="2d47d5c7-389a-4b91-8fc5-dfad12ad20c7" providerId="ADAL" clId="{94E69887-7696-46FD-8C91-C20FC8DF874B}" dt="2020-07-01T18:07:18.533" v="888"/>
        <pc:sldMkLst>
          <pc:docMk/>
          <pc:sldMk cId="40823871" sldId="452"/>
        </pc:sldMkLst>
      </pc:sldChg>
      <pc:sldChg chg="modTransition">
        <pc:chgData name="Christopher Weaver" userId="2d47d5c7-389a-4b91-8fc5-dfad12ad20c7" providerId="ADAL" clId="{94E69887-7696-46FD-8C91-C20FC8DF874B}" dt="2020-07-01T18:07:21.071" v="889"/>
        <pc:sldMkLst>
          <pc:docMk/>
          <pc:sldMk cId="3227170094" sldId="453"/>
        </pc:sldMkLst>
      </pc:sldChg>
      <pc:sldChg chg="modTransition">
        <pc:chgData name="Christopher Weaver" userId="2d47d5c7-389a-4b91-8fc5-dfad12ad20c7" providerId="ADAL" clId="{94E69887-7696-46FD-8C91-C20FC8DF874B}" dt="2020-07-01T18:07:23.845" v="890"/>
        <pc:sldMkLst>
          <pc:docMk/>
          <pc:sldMk cId="1668416154" sldId="454"/>
        </pc:sldMkLst>
      </pc:sldChg>
      <pc:sldChg chg="modTransition">
        <pc:chgData name="Christopher Weaver" userId="2d47d5c7-389a-4b91-8fc5-dfad12ad20c7" providerId="ADAL" clId="{94E69887-7696-46FD-8C91-C20FC8DF874B}" dt="2020-07-01T18:07:25.932" v="891"/>
        <pc:sldMkLst>
          <pc:docMk/>
          <pc:sldMk cId="2190787828" sldId="455"/>
        </pc:sldMkLst>
      </pc:sldChg>
      <pc:sldChg chg="modTransition">
        <pc:chgData name="Christopher Weaver" userId="2d47d5c7-389a-4b91-8fc5-dfad12ad20c7" providerId="ADAL" clId="{94E69887-7696-46FD-8C91-C20FC8DF874B}" dt="2020-07-01T18:07:28.339" v="892"/>
        <pc:sldMkLst>
          <pc:docMk/>
          <pc:sldMk cId="3699498783" sldId="456"/>
        </pc:sldMkLst>
      </pc:sldChg>
      <pc:sldChg chg="modSp mod">
        <pc:chgData name="Christopher Weaver" userId="2d47d5c7-389a-4b91-8fc5-dfad12ad20c7" providerId="ADAL" clId="{94E69887-7696-46FD-8C91-C20FC8DF874B}" dt="2020-07-01T18:20:33.740" v="913" actId="255"/>
        <pc:sldMkLst>
          <pc:docMk/>
          <pc:sldMk cId="3607595700" sldId="457"/>
        </pc:sldMkLst>
        <pc:spChg chg="mod">
          <ac:chgData name="Christopher Weaver" userId="2d47d5c7-389a-4b91-8fc5-dfad12ad20c7" providerId="ADAL" clId="{94E69887-7696-46FD-8C91-C20FC8DF874B}" dt="2020-06-26T14:45:59.129" v="654" actId="20577"/>
          <ac:spMkLst>
            <pc:docMk/>
            <pc:sldMk cId="3607595700" sldId="457"/>
            <ac:spMk id="2" creationId="{00000000-0000-0000-0000-000000000000}"/>
          </ac:spMkLst>
        </pc:spChg>
        <pc:spChg chg="mod">
          <ac:chgData name="Christopher Weaver" userId="2d47d5c7-389a-4b91-8fc5-dfad12ad20c7" providerId="ADAL" clId="{94E69887-7696-46FD-8C91-C20FC8DF874B}" dt="2020-07-01T18:20:33.740" v="913" actId="255"/>
          <ac:spMkLst>
            <pc:docMk/>
            <pc:sldMk cId="3607595700" sldId="457"/>
            <ac:spMk id="4" creationId="{00000000-0000-0000-0000-000000000000}"/>
          </ac:spMkLst>
        </pc:spChg>
      </pc:sldChg>
      <pc:sldChg chg="modSp add mod modNotesTx">
        <pc:chgData name="Christopher Weaver" userId="2d47d5c7-389a-4b91-8fc5-dfad12ad20c7" providerId="ADAL" clId="{94E69887-7696-46FD-8C91-C20FC8DF874B}" dt="2020-06-26T17:51:27.457" v="874" actId="20577"/>
        <pc:sldMkLst>
          <pc:docMk/>
          <pc:sldMk cId="1797298670" sldId="458"/>
        </pc:sldMkLst>
        <pc:spChg chg="mod">
          <ac:chgData name="Christopher Weaver" userId="2d47d5c7-389a-4b91-8fc5-dfad12ad20c7" providerId="ADAL" clId="{94E69887-7696-46FD-8C91-C20FC8DF874B}" dt="2020-06-26T17:50:29.435" v="745" actId="20577"/>
          <ac:spMkLst>
            <pc:docMk/>
            <pc:sldMk cId="1797298670" sldId="458"/>
            <ac:spMk id="3" creationId="{F716AF8F-233C-4168-AE9E-0E2A0387D7D3}"/>
          </ac:spMkLst>
        </pc:spChg>
        <pc:spChg chg="mod">
          <ac:chgData name="Christopher Weaver" userId="2d47d5c7-389a-4b91-8fc5-dfad12ad20c7" providerId="ADAL" clId="{94E69887-7696-46FD-8C91-C20FC8DF874B}" dt="2020-06-26T17:49:52.568" v="666" actId="20577"/>
          <ac:spMkLst>
            <pc:docMk/>
            <pc:sldMk cId="1797298670" sldId="458"/>
            <ac:spMk id="4" creationId="{C66C2CF8-3E7E-4565-B3CC-211D2C85D64E}"/>
          </ac:spMkLst>
        </pc:spChg>
      </pc:sldChg>
    </pc:docChg>
  </pc:docChgLst>
  <pc:docChgLst>
    <pc:chgData name="Alison Yeh" userId="86d98d7c-5861-42c0-9426-3e74a9b3ea79" providerId="ADAL" clId="{3C055617-7635-47ED-9BCC-A27C9EB434F6}"/>
    <pc:docChg chg="undo custSel modSld">
      <pc:chgData name="Alison Yeh" userId="86d98d7c-5861-42c0-9426-3e74a9b3ea79" providerId="ADAL" clId="{3C055617-7635-47ED-9BCC-A27C9EB434F6}" dt="2020-11-05T07:46:41.757" v="284" actId="20577"/>
      <pc:docMkLst>
        <pc:docMk/>
      </pc:docMkLst>
      <pc:sldChg chg="modSp mod">
        <pc:chgData name="Alison Yeh" userId="86d98d7c-5861-42c0-9426-3e74a9b3ea79" providerId="ADAL" clId="{3C055617-7635-47ED-9BCC-A27C9EB434F6}" dt="2020-11-05T07:40:48.168" v="35" actId="20577"/>
        <pc:sldMkLst>
          <pc:docMk/>
          <pc:sldMk cId="467501124" sldId="257"/>
        </pc:sldMkLst>
        <pc:spChg chg="mod">
          <ac:chgData name="Alison Yeh" userId="86d98d7c-5861-42c0-9426-3e74a9b3ea79" providerId="ADAL" clId="{3C055617-7635-47ED-9BCC-A27C9EB434F6}" dt="2020-11-05T07:40:48.168" v="35" actId="20577"/>
          <ac:spMkLst>
            <pc:docMk/>
            <pc:sldMk cId="467501124" sldId="257"/>
            <ac:spMk id="3" creationId="{774C84B1-5266-401C-A8AA-D97CC24B1CF6}"/>
          </ac:spMkLst>
        </pc:spChg>
      </pc:sldChg>
      <pc:sldChg chg="modSp mod modNotesTx">
        <pc:chgData name="Alison Yeh" userId="86d98d7c-5861-42c0-9426-3e74a9b3ea79" providerId="ADAL" clId="{3C055617-7635-47ED-9BCC-A27C9EB434F6}" dt="2020-11-05T07:40:07.262" v="29" actId="20577"/>
        <pc:sldMkLst>
          <pc:docMk/>
          <pc:sldMk cId="15120267" sldId="260"/>
        </pc:sldMkLst>
        <pc:spChg chg="mod">
          <ac:chgData name="Alison Yeh" userId="86d98d7c-5861-42c0-9426-3e74a9b3ea79" providerId="ADAL" clId="{3C055617-7635-47ED-9BCC-A27C9EB434F6}" dt="2020-11-05T07:39:54.931" v="26" actId="20577"/>
          <ac:spMkLst>
            <pc:docMk/>
            <pc:sldMk cId="15120267" sldId="260"/>
            <ac:spMk id="5" creationId="{B293EC94-FAA2-4170-99A5-B0A327ABE047}"/>
          </ac:spMkLst>
        </pc:spChg>
      </pc:sldChg>
      <pc:sldChg chg="modSp">
        <pc:chgData name="Alison Yeh" userId="86d98d7c-5861-42c0-9426-3e74a9b3ea79" providerId="ADAL" clId="{3C055617-7635-47ED-9BCC-A27C9EB434F6}" dt="2020-11-05T07:41:50.016" v="60" actId="20577"/>
        <pc:sldMkLst>
          <pc:docMk/>
          <pc:sldMk cId="2151833355" sldId="261"/>
        </pc:sldMkLst>
        <pc:graphicFrameChg chg="mod">
          <ac:chgData name="Alison Yeh" userId="86d98d7c-5861-42c0-9426-3e74a9b3ea79" providerId="ADAL" clId="{3C055617-7635-47ED-9BCC-A27C9EB434F6}" dt="2020-11-05T07:41:50.016" v="60" actId="20577"/>
          <ac:graphicFrameMkLst>
            <pc:docMk/>
            <pc:sldMk cId="2151833355" sldId="261"/>
            <ac:graphicFrameMk id="3" creationId="{B56372E7-E322-4481-8558-2B70AFE78706}"/>
          </ac:graphicFrameMkLst>
        </pc:graphicFrameChg>
      </pc:sldChg>
      <pc:sldChg chg="modSp mod modNotesTx">
        <pc:chgData name="Alison Yeh" userId="86d98d7c-5861-42c0-9426-3e74a9b3ea79" providerId="ADAL" clId="{3C055617-7635-47ED-9BCC-A27C9EB434F6}" dt="2020-11-05T07:41:14.495" v="45" actId="20577"/>
        <pc:sldMkLst>
          <pc:docMk/>
          <pc:sldMk cId="4239375180" sldId="263"/>
        </pc:sldMkLst>
        <pc:spChg chg="mod">
          <ac:chgData name="Alison Yeh" userId="86d98d7c-5861-42c0-9426-3e74a9b3ea79" providerId="ADAL" clId="{3C055617-7635-47ED-9BCC-A27C9EB434F6}" dt="2020-11-05T07:40:41.237" v="34" actId="20577"/>
          <ac:spMkLst>
            <pc:docMk/>
            <pc:sldMk cId="4239375180" sldId="263"/>
            <ac:spMk id="2" creationId="{C69825A4-EBF2-49FC-AAB3-C49788DC8FB3}"/>
          </ac:spMkLst>
        </pc:spChg>
      </pc:sldChg>
      <pc:sldChg chg="modNotesTx">
        <pc:chgData name="Alison Yeh" userId="86d98d7c-5861-42c0-9426-3e74a9b3ea79" providerId="ADAL" clId="{3C055617-7635-47ED-9BCC-A27C9EB434F6}" dt="2020-11-05T07:40:22.088" v="32" actId="20577"/>
        <pc:sldMkLst>
          <pc:docMk/>
          <pc:sldMk cId="1777999295" sldId="269"/>
        </pc:sldMkLst>
      </pc:sldChg>
      <pc:sldChg chg="modSp mod">
        <pc:chgData name="Alison Yeh" userId="86d98d7c-5861-42c0-9426-3e74a9b3ea79" providerId="ADAL" clId="{3C055617-7635-47ED-9BCC-A27C9EB434F6}" dt="2020-11-05T07:40:36.665" v="33" actId="20577"/>
        <pc:sldMkLst>
          <pc:docMk/>
          <pc:sldMk cId="271078215" sldId="275"/>
        </pc:sldMkLst>
        <pc:spChg chg="mod">
          <ac:chgData name="Alison Yeh" userId="86d98d7c-5861-42c0-9426-3e74a9b3ea79" providerId="ADAL" clId="{3C055617-7635-47ED-9BCC-A27C9EB434F6}" dt="2020-11-05T07:40:36.665" v="33" actId="20577"/>
          <ac:spMkLst>
            <pc:docMk/>
            <pc:sldMk cId="271078215" sldId="275"/>
            <ac:spMk id="3" creationId="{F716AF8F-233C-4168-AE9E-0E2A0387D7D3}"/>
          </ac:spMkLst>
        </pc:spChg>
      </pc:sldChg>
      <pc:sldChg chg="modSp mod">
        <pc:chgData name="Alison Yeh" userId="86d98d7c-5861-42c0-9426-3e74a9b3ea79" providerId="ADAL" clId="{3C055617-7635-47ED-9BCC-A27C9EB434F6}" dt="2020-11-05T07:41:41.219" v="59" actId="20577"/>
        <pc:sldMkLst>
          <pc:docMk/>
          <pc:sldMk cId="1651238177" sldId="424"/>
        </pc:sldMkLst>
        <pc:spChg chg="mod">
          <ac:chgData name="Alison Yeh" userId="86d98d7c-5861-42c0-9426-3e74a9b3ea79" providerId="ADAL" clId="{3C055617-7635-47ED-9BCC-A27C9EB434F6}" dt="2020-11-05T07:41:41.219" v="59" actId="20577"/>
          <ac:spMkLst>
            <pc:docMk/>
            <pc:sldMk cId="1651238177" sldId="424"/>
            <ac:spMk id="6" creationId="{145E0218-B18F-4716-B74B-DEF2045B9560}"/>
          </ac:spMkLst>
        </pc:spChg>
      </pc:sldChg>
      <pc:sldChg chg="modSp">
        <pc:chgData name="Alison Yeh" userId="86d98d7c-5861-42c0-9426-3e74a9b3ea79" providerId="ADAL" clId="{3C055617-7635-47ED-9BCC-A27C9EB434F6}" dt="2020-11-05T07:46:30.252" v="266" actId="20577"/>
        <pc:sldMkLst>
          <pc:docMk/>
          <pc:sldMk cId="3058216831" sldId="429"/>
        </pc:sldMkLst>
        <pc:spChg chg="mod">
          <ac:chgData name="Alison Yeh" userId="86d98d7c-5861-42c0-9426-3e74a9b3ea79" providerId="ADAL" clId="{3C055617-7635-47ED-9BCC-A27C9EB434F6}" dt="2020-11-05T07:46:30.252" v="266" actId="20577"/>
          <ac:spMkLst>
            <pc:docMk/>
            <pc:sldMk cId="3058216831" sldId="429"/>
            <ac:spMk id="2" creationId="{5D0CDAE2-CFB1-4884-97BF-005940132934}"/>
          </ac:spMkLst>
        </pc:spChg>
      </pc:sldChg>
      <pc:sldChg chg="modSp mod">
        <pc:chgData name="Alison Yeh" userId="86d98d7c-5861-42c0-9426-3e74a9b3ea79" providerId="ADAL" clId="{3C055617-7635-47ED-9BCC-A27C9EB434F6}" dt="2020-11-05T07:46:41.757" v="284" actId="20577"/>
        <pc:sldMkLst>
          <pc:docMk/>
          <pc:sldMk cId="612326901" sldId="430"/>
        </pc:sldMkLst>
        <pc:spChg chg="mod">
          <ac:chgData name="Alison Yeh" userId="86d98d7c-5861-42c0-9426-3e74a9b3ea79" providerId="ADAL" clId="{3C055617-7635-47ED-9BCC-A27C9EB434F6}" dt="2020-11-05T07:46:41.757" v="284" actId="20577"/>
          <ac:spMkLst>
            <pc:docMk/>
            <pc:sldMk cId="612326901" sldId="430"/>
            <ac:spMk id="2" creationId="{800E45D4-F723-43CE-AB58-6AB8AF4829B0}"/>
          </ac:spMkLst>
        </pc:spChg>
      </pc:sldChg>
      <pc:sldChg chg="modSp mod">
        <pc:chgData name="Alison Yeh" userId="86d98d7c-5861-42c0-9426-3e74a9b3ea79" providerId="ADAL" clId="{3C055617-7635-47ED-9BCC-A27C9EB434F6}" dt="2020-11-05T07:42:23.460" v="64" actId="20577"/>
        <pc:sldMkLst>
          <pc:docMk/>
          <pc:sldMk cId="202580256" sldId="432"/>
        </pc:sldMkLst>
        <pc:spChg chg="mod">
          <ac:chgData name="Alison Yeh" userId="86d98d7c-5861-42c0-9426-3e74a9b3ea79" providerId="ADAL" clId="{3C055617-7635-47ED-9BCC-A27C9EB434F6}" dt="2020-11-05T07:42:23.460" v="64" actId="20577"/>
          <ac:spMkLst>
            <pc:docMk/>
            <pc:sldMk cId="202580256" sldId="432"/>
            <ac:spMk id="9" creationId="{A8B0570F-865E-40AA-9C41-370124BD70B0}"/>
          </ac:spMkLst>
        </pc:spChg>
      </pc:sldChg>
      <pc:sldChg chg="modSp mod">
        <pc:chgData name="Alison Yeh" userId="86d98d7c-5861-42c0-9426-3e74a9b3ea79" providerId="ADAL" clId="{3C055617-7635-47ED-9BCC-A27C9EB434F6}" dt="2020-11-05T07:42:33.280" v="79" actId="20577"/>
        <pc:sldMkLst>
          <pc:docMk/>
          <pc:sldMk cId="2576040887" sldId="434"/>
        </pc:sldMkLst>
        <pc:spChg chg="mod">
          <ac:chgData name="Alison Yeh" userId="86d98d7c-5861-42c0-9426-3e74a9b3ea79" providerId="ADAL" clId="{3C055617-7635-47ED-9BCC-A27C9EB434F6}" dt="2020-11-05T07:42:33.280" v="79" actId="20577"/>
          <ac:spMkLst>
            <pc:docMk/>
            <pc:sldMk cId="2576040887" sldId="434"/>
            <ac:spMk id="3" creationId="{00000000-0000-0000-0000-000000000000}"/>
          </ac:spMkLst>
        </pc:spChg>
      </pc:sldChg>
      <pc:sldChg chg="modSp mod modNotesTx">
        <pc:chgData name="Alison Yeh" userId="86d98d7c-5861-42c0-9426-3e74a9b3ea79" providerId="ADAL" clId="{3C055617-7635-47ED-9BCC-A27C9EB434F6}" dt="2020-11-05T07:42:53.314" v="100" actId="20577"/>
        <pc:sldMkLst>
          <pc:docMk/>
          <pc:sldMk cId="534966616" sldId="435"/>
        </pc:sldMkLst>
        <pc:spChg chg="mod">
          <ac:chgData name="Alison Yeh" userId="86d98d7c-5861-42c0-9426-3e74a9b3ea79" providerId="ADAL" clId="{3C055617-7635-47ED-9BCC-A27C9EB434F6}" dt="2020-11-05T07:42:50.146" v="98" actId="20577"/>
          <ac:spMkLst>
            <pc:docMk/>
            <pc:sldMk cId="534966616" sldId="435"/>
            <ac:spMk id="3" creationId="{00000000-0000-0000-0000-000000000000}"/>
          </ac:spMkLst>
        </pc:spChg>
      </pc:sldChg>
      <pc:sldChg chg="modSp mod">
        <pc:chgData name="Alison Yeh" userId="86d98d7c-5861-42c0-9426-3e74a9b3ea79" providerId="ADAL" clId="{3C055617-7635-47ED-9BCC-A27C9EB434F6}" dt="2020-11-05T07:43:26.272" v="104" actId="20577"/>
        <pc:sldMkLst>
          <pc:docMk/>
          <pc:sldMk cId="1896715573" sldId="436"/>
        </pc:sldMkLst>
        <pc:spChg chg="mod">
          <ac:chgData name="Alison Yeh" userId="86d98d7c-5861-42c0-9426-3e74a9b3ea79" providerId="ADAL" clId="{3C055617-7635-47ED-9BCC-A27C9EB434F6}" dt="2020-11-05T07:43:26.272" v="104" actId="20577"/>
          <ac:spMkLst>
            <pc:docMk/>
            <pc:sldMk cId="1896715573" sldId="436"/>
            <ac:spMk id="3" creationId="{00000000-0000-0000-0000-000000000000}"/>
          </ac:spMkLst>
        </pc:spChg>
      </pc:sldChg>
      <pc:sldChg chg="modSp mod">
        <pc:chgData name="Alison Yeh" userId="86d98d7c-5861-42c0-9426-3e74a9b3ea79" providerId="ADAL" clId="{3C055617-7635-47ED-9BCC-A27C9EB434F6}" dt="2020-11-05T07:43:50.048" v="120" actId="20577"/>
        <pc:sldMkLst>
          <pc:docMk/>
          <pc:sldMk cId="3364926947" sldId="438"/>
        </pc:sldMkLst>
        <pc:spChg chg="mod">
          <ac:chgData name="Alison Yeh" userId="86d98d7c-5861-42c0-9426-3e74a9b3ea79" providerId="ADAL" clId="{3C055617-7635-47ED-9BCC-A27C9EB434F6}" dt="2020-11-05T07:43:50.048" v="120" actId="20577"/>
          <ac:spMkLst>
            <pc:docMk/>
            <pc:sldMk cId="3364926947" sldId="438"/>
            <ac:spMk id="3" creationId="{00000000-0000-0000-0000-000000000000}"/>
          </ac:spMkLst>
        </pc:spChg>
      </pc:sldChg>
      <pc:sldChg chg="modCm">
        <pc:chgData name="Alison Yeh" userId="86d98d7c-5861-42c0-9426-3e74a9b3ea79" providerId="ADAL" clId="{3C055617-7635-47ED-9BCC-A27C9EB434F6}" dt="2020-11-05T07:45:47.136" v="248"/>
        <pc:sldMkLst>
          <pc:docMk/>
          <pc:sldMk cId="2273771809" sldId="439"/>
        </pc:sldMkLst>
      </pc:sldChg>
      <pc:sldChg chg="modNotesTx">
        <pc:chgData name="Alison Yeh" userId="86d98d7c-5861-42c0-9426-3e74a9b3ea79" providerId="ADAL" clId="{3C055617-7635-47ED-9BCC-A27C9EB434F6}" dt="2020-11-05T07:46:05.025" v="264" actId="20577"/>
        <pc:sldMkLst>
          <pc:docMk/>
          <pc:sldMk cId="1309128352" sldId="440"/>
        </pc:sldMkLst>
      </pc:sldChg>
      <pc:sldChg chg="modSp mod modNotesTx">
        <pc:chgData name="Alison Yeh" userId="86d98d7c-5861-42c0-9426-3e74a9b3ea79" providerId="ADAL" clId="{3C055617-7635-47ED-9BCC-A27C9EB434F6}" dt="2020-11-05T07:45:39.508" v="247" actId="20577"/>
        <pc:sldMkLst>
          <pc:docMk/>
          <pc:sldMk cId="3607595700" sldId="457"/>
        </pc:sldMkLst>
        <pc:spChg chg="mod">
          <ac:chgData name="Alison Yeh" userId="86d98d7c-5861-42c0-9426-3e74a9b3ea79" providerId="ADAL" clId="{3C055617-7635-47ED-9BCC-A27C9EB434F6}" dt="2020-11-05T07:45:39.508" v="247" actId="20577"/>
          <ac:spMkLst>
            <pc:docMk/>
            <pc:sldMk cId="3607595700" sldId="457"/>
            <ac:spMk id="2" creationId="{00000000-0000-0000-0000-000000000000}"/>
          </ac:spMkLst>
        </pc:spChg>
        <pc:spChg chg="mod">
          <ac:chgData name="Alison Yeh" userId="86d98d7c-5861-42c0-9426-3e74a9b3ea79" providerId="ADAL" clId="{3C055617-7635-47ED-9BCC-A27C9EB434F6}" dt="2020-11-05T07:45:28.332" v="242" actId="20577"/>
          <ac:spMkLst>
            <pc:docMk/>
            <pc:sldMk cId="3607595700" sldId="457"/>
            <ac:spMk id="4" creationId="{00000000-0000-0000-0000-000000000000}"/>
          </ac:spMkLst>
        </pc:spChg>
      </pc:sldChg>
      <pc:sldChg chg="modSp mod">
        <pc:chgData name="Alison Yeh" userId="86d98d7c-5861-42c0-9426-3e74a9b3ea79" providerId="ADAL" clId="{3C055617-7635-47ED-9BCC-A27C9EB434F6}" dt="2020-11-05T07:43:59.409" v="148" actId="20577"/>
        <pc:sldMkLst>
          <pc:docMk/>
          <pc:sldMk cId="1797298670" sldId="458"/>
        </pc:sldMkLst>
        <pc:spChg chg="mod">
          <ac:chgData name="Alison Yeh" userId="86d98d7c-5861-42c0-9426-3e74a9b3ea79" providerId="ADAL" clId="{3C055617-7635-47ED-9BCC-A27C9EB434F6}" dt="2020-11-05T07:43:59.409" v="148" actId="20577"/>
          <ac:spMkLst>
            <pc:docMk/>
            <pc:sldMk cId="1797298670" sldId="458"/>
            <ac:spMk id="3" creationId="{F716AF8F-233C-4168-AE9E-0E2A0387D7D3}"/>
          </ac:spMkLst>
        </pc:spChg>
        <pc:spChg chg="mod">
          <ac:chgData name="Alison Yeh" userId="86d98d7c-5861-42c0-9426-3e74a9b3ea79" providerId="ADAL" clId="{3C055617-7635-47ED-9BCC-A27C9EB434F6}" dt="2020-11-05T07:43:55.374" v="134" actId="20577"/>
          <ac:spMkLst>
            <pc:docMk/>
            <pc:sldMk cId="1797298670" sldId="458"/>
            <ac:spMk id="4" creationId="{C66C2CF8-3E7E-4565-B3CC-211D2C85D64E}"/>
          </ac:spMkLst>
        </pc:spChg>
      </pc:sldChg>
      <pc:sldChg chg="modSp mod">
        <pc:chgData name="Alison Yeh" userId="86d98d7c-5861-42c0-9426-3e74a9b3ea79" providerId="ADAL" clId="{3C055617-7635-47ED-9BCC-A27C9EB434F6}" dt="2020-11-05T07:39:45.508" v="25" actId="20577"/>
        <pc:sldMkLst>
          <pc:docMk/>
          <pc:sldMk cId="1061689988" sldId="460"/>
        </pc:sldMkLst>
        <pc:spChg chg="mod">
          <ac:chgData name="Alison Yeh" userId="86d98d7c-5861-42c0-9426-3e74a9b3ea79" providerId="ADAL" clId="{3C055617-7635-47ED-9BCC-A27C9EB434F6}" dt="2020-11-05T07:39:45.508" v="25" actId="20577"/>
          <ac:spMkLst>
            <pc:docMk/>
            <pc:sldMk cId="1061689988" sldId="460"/>
            <ac:spMk id="2" creationId="{3391C6C7-DA2D-4D8D-B241-F9C0C2C3B1B3}"/>
          </ac:spMkLst>
        </pc:spChg>
      </pc:sldChg>
      <pc:sldChg chg="modSp mod">
        <pc:chgData name="Alison Yeh" userId="86d98d7c-5861-42c0-9426-3e74a9b3ea79" providerId="ADAL" clId="{3C055617-7635-47ED-9BCC-A27C9EB434F6}" dt="2020-11-05T07:42:17.564" v="61" actId="20577"/>
        <pc:sldMkLst>
          <pc:docMk/>
          <pc:sldMk cId="2265831290" sldId="462"/>
        </pc:sldMkLst>
        <pc:spChg chg="mod">
          <ac:chgData name="Alison Yeh" userId="86d98d7c-5861-42c0-9426-3e74a9b3ea79" providerId="ADAL" clId="{3C055617-7635-47ED-9BCC-A27C9EB434F6}" dt="2020-11-05T07:42:17.564" v="61" actId="20577"/>
          <ac:spMkLst>
            <pc:docMk/>
            <pc:sldMk cId="2265831290" sldId="462"/>
            <ac:spMk id="5" creationId="{676E2013-6368-4133-8307-242E57B6D58D}"/>
          </ac:spMkLst>
        </pc:spChg>
      </pc:sldChg>
      <pc:sldChg chg="modSp mod modNotesTx">
        <pc:chgData name="Alison Yeh" userId="86d98d7c-5861-42c0-9426-3e74a9b3ea79" providerId="ADAL" clId="{3C055617-7635-47ED-9BCC-A27C9EB434F6}" dt="2020-11-05T07:41:35.603" v="58" actId="20577"/>
        <pc:sldMkLst>
          <pc:docMk/>
          <pc:sldMk cId="2165144102" sldId="464"/>
        </pc:sldMkLst>
        <pc:spChg chg="mod">
          <ac:chgData name="Alison Yeh" userId="86d98d7c-5861-42c0-9426-3e74a9b3ea79" providerId="ADAL" clId="{3C055617-7635-47ED-9BCC-A27C9EB434F6}" dt="2020-11-05T07:41:26.371" v="49" actId="20577"/>
          <ac:spMkLst>
            <pc:docMk/>
            <pc:sldMk cId="2165144102" sldId="464"/>
            <ac:spMk id="2" creationId="{5B2B4695-91EA-4EF1-81DC-3EAA579CFEB1}"/>
          </ac:spMkLst>
        </pc:spChg>
        <pc:spChg chg="mod">
          <ac:chgData name="Alison Yeh" userId="86d98d7c-5861-42c0-9426-3e74a9b3ea79" providerId="ADAL" clId="{3C055617-7635-47ED-9BCC-A27C9EB434F6}" dt="2020-11-05T07:41:22.331" v="47" actId="20577"/>
          <ac:spMkLst>
            <pc:docMk/>
            <pc:sldMk cId="2165144102" sldId="464"/>
            <ac:spMk id="3" creationId="{99AC15A1-2DDA-4D2C-8F37-EB90704B0E37}"/>
          </ac:spMkLst>
        </pc:spChg>
      </pc:sldChg>
    </pc:docChg>
  </pc:docChgLst>
  <pc:docChgLst>
    <pc:chgData name="Rishabh Mathur" userId="085a90ad-ff62-452d-9cc6-fb668aecc57d" providerId="ADAL" clId="{7E7D8FF1-1605-43F4-990D-C833990266AF}"/>
    <pc:docChg chg="undo custSel mod addSld delSld modSld sldOrd">
      <pc:chgData name="Rishabh Mathur" userId="085a90ad-ff62-452d-9cc6-fb668aecc57d" providerId="ADAL" clId="{7E7D8FF1-1605-43F4-990D-C833990266AF}" dt="2020-03-30T23:18:18.048" v="121" actId="20577"/>
      <pc:docMkLst>
        <pc:docMk/>
      </pc:docMkLst>
      <pc:sldChg chg="modSp mod">
        <pc:chgData name="Rishabh Mathur" userId="085a90ad-ff62-452d-9cc6-fb668aecc57d" providerId="ADAL" clId="{7E7D8FF1-1605-43F4-990D-C833990266AF}" dt="2020-03-30T23:18:18.048" v="121" actId="20577"/>
        <pc:sldMkLst>
          <pc:docMk/>
          <pc:sldMk cId="467501124" sldId="257"/>
        </pc:sldMkLst>
        <pc:spChg chg="mod">
          <ac:chgData name="Rishabh Mathur" userId="085a90ad-ff62-452d-9cc6-fb668aecc57d" providerId="ADAL" clId="{7E7D8FF1-1605-43F4-990D-C833990266AF}" dt="2020-03-30T23:18:18.048" v="121" actId="20577"/>
          <ac:spMkLst>
            <pc:docMk/>
            <pc:sldMk cId="467501124" sldId="257"/>
            <ac:spMk id="3" creationId="{774C84B1-5266-401C-A8AA-D97CC24B1CF6}"/>
          </ac:spMkLst>
        </pc:spChg>
      </pc:sldChg>
      <pc:sldChg chg="addSp delSp modSp mod modClrScheme chgLayout">
        <pc:chgData name="Rishabh Mathur" userId="085a90ad-ff62-452d-9cc6-fb668aecc57d" providerId="ADAL" clId="{7E7D8FF1-1605-43F4-990D-C833990266AF}" dt="2020-03-30T23:03:34.187" v="3" actId="700"/>
        <pc:sldMkLst>
          <pc:docMk/>
          <pc:sldMk cId="2729560685" sldId="429"/>
        </pc:sldMkLst>
        <pc:spChg chg="mod ord">
          <ac:chgData name="Rishabh Mathur" userId="085a90ad-ff62-452d-9cc6-fb668aecc57d" providerId="ADAL" clId="{7E7D8FF1-1605-43F4-990D-C833990266AF}" dt="2020-03-30T23:03:34.187" v="3" actId="700"/>
          <ac:spMkLst>
            <pc:docMk/>
            <pc:sldMk cId="2729560685" sldId="429"/>
            <ac:spMk id="2" creationId="{5D0CDAE2-CFB1-4884-97BF-005940132934}"/>
          </ac:spMkLst>
        </pc:spChg>
        <pc:spChg chg="add del mod ord">
          <ac:chgData name="Rishabh Mathur" userId="085a90ad-ff62-452d-9cc6-fb668aecc57d" providerId="ADAL" clId="{7E7D8FF1-1605-43F4-990D-C833990266AF}" dt="2020-03-30T23:03:34.187" v="3" actId="700"/>
          <ac:spMkLst>
            <pc:docMk/>
            <pc:sldMk cId="2729560685" sldId="429"/>
            <ac:spMk id="3" creationId="{6E375E56-F92D-455E-AEEE-962DF0BB0AA8}"/>
          </ac:spMkLst>
        </pc:spChg>
      </pc:sldChg>
      <pc:sldChg chg="modSp mod">
        <pc:chgData name="Rishabh Mathur" userId="085a90ad-ff62-452d-9cc6-fb668aecc57d" providerId="ADAL" clId="{7E7D8FF1-1605-43F4-990D-C833990266AF}" dt="2020-03-30T23:18:01.460" v="100" actId="20577"/>
        <pc:sldMkLst>
          <pc:docMk/>
          <pc:sldMk cId="612326901" sldId="430"/>
        </pc:sldMkLst>
        <pc:spChg chg="mod">
          <ac:chgData name="Rishabh Mathur" userId="085a90ad-ff62-452d-9cc6-fb668aecc57d" providerId="ADAL" clId="{7E7D8FF1-1605-43F4-990D-C833990266AF}" dt="2020-03-30T23:18:01.460" v="100" actId="20577"/>
          <ac:spMkLst>
            <pc:docMk/>
            <pc:sldMk cId="612326901" sldId="430"/>
            <ac:spMk id="2" creationId="{800E45D4-F723-43CE-AB58-6AB8AF4829B0}"/>
          </ac:spMkLst>
        </pc:spChg>
      </pc:sldChg>
      <pc:sldChg chg="addSp delSp modSp new mod modTransition modClrScheme chgLayout">
        <pc:chgData name="Rishabh Mathur" userId="085a90ad-ff62-452d-9cc6-fb668aecc57d" providerId="ADAL" clId="{7E7D8FF1-1605-43F4-990D-C833990266AF}" dt="2020-03-30T23:04:33.577" v="31" actId="26606"/>
        <pc:sldMkLst>
          <pc:docMk/>
          <pc:sldMk cId="202580256" sldId="432"/>
        </pc:sldMkLst>
        <pc:spChg chg="del mod ord">
          <ac:chgData name="Rishabh Mathur" userId="085a90ad-ff62-452d-9cc6-fb668aecc57d" providerId="ADAL" clId="{7E7D8FF1-1605-43F4-990D-C833990266AF}" dt="2020-03-30T23:03:50.486" v="5" actId="700"/>
          <ac:spMkLst>
            <pc:docMk/>
            <pc:sldMk cId="202580256" sldId="432"/>
            <ac:spMk id="2" creationId="{3EF53D6B-08A3-4F9D-838A-5594EE1C1B42}"/>
          </ac:spMkLst>
        </pc:spChg>
        <pc:spChg chg="add del mod ord">
          <ac:chgData name="Rishabh Mathur" userId="085a90ad-ff62-452d-9cc6-fb668aecc57d" providerId="ADAL" clId="{7E7D8FF1-1605-43F4-990D-C833990266AF}" dt="2020-03-30T23:04:08.964" v="6" actId="26606"/>
          <ac:spMkLst>
            <pc:docMk/>
            <pc:sldMk cId="202580256" sldId="432"/>
            <ac:spMk id="3" creationId="{ECB7CFE4-3DEB-4EE6-BDC8-73F190966870}"/>
          </ac:spMkLst>
        </pc:spChg>
        <pc:spChg chg="add del mod ord">
          <ac:chgData name="Rishabh Mathur" userId="085a90ad-ff62-452d-9cc6-fb668aecc57d" providerId="ADAL" clId="{7E7D8FF1-1605-43F4-990D-C833990266AF}" dt="2020-03-30T23:04:08.964" v="6" actId="26606"/>
          <ac:spMkLst>
            <pc:docMk/>
            <pc:sldMk cId="202580256" sldId="432"/>
            <ac:spMk id="4" creationId="{346CFB6D-3965-48DF-89FA-4B20638EC6A3}"/>
          </ac:spMkLst>
        </pc:spChg>
        <pc:spChg chg="add mod">
          <ac:chgData name="Rishabh Mathur" userId="085a90ad-ff62-452d-9cc6-fb668aecc57d" providerId="ADAL" clId="{7E7D8FF1-1605-43F4-990D-C833990266AF}" dt="2020-03-30T23:04:33.577" v="31" actId="26606"/>
          <ac:spMkLst>
            <pc:docMk/>
            <pc:sldMk cId="202580256" sldId="432"/>
            <ac:spMk id="9" creationId="{A8B0570F-865E-40AA-9C41-370124BD70B0}"/>
          </ac:spMkLst>
        </pc:spChg>
        <pc:spChg chg="add del mod">
          <ac:chgData name="Rishabh Mathur" userId="085a90ad-ff62-452d-9cc6-fb668aecc57d" providerId="ADAL" clId="{7E7D8FF1-1605-43F4-990D-C833990266AF}" dt="2020-03-30T23:04:33.577" v="31" actId="26606"/>
          <ac:spMkLst>
            <pc:docMk/>
            <pc:sldMk cId="202580256" sldId="432"/>
            <ac:spMk id="11" creationId="{71AA9691-DF10-49A0-ABE3-C2680D5C3910}"/>
          </ac:spMkLst>
        </pc:spChg>
        <pc:spChg chg="add mod">
          <ac:chgData name="Rishabh Mathur" userId="085a90ad-ff62-452d-9cc6-fb668aecc57d" providerId="ADAL" clId="{7E7D8FF1-1605-43F4-990D-C833990266AF}" dt="2020-03-30T23:04:33.577" v="31" actId="26606"/>
          <ac:spMkLst>
            <pc:docMk/>
            <pc:sldMk cId="202580256" sldId="432"/>
            <ac:spMk id="16" creationId="{E8BF4D14-C8AD-4E8C-9156-38297D3498A5}"/>
          </ac:spMkLst>
        </pc:spChg>
      </pc:sldChg>
      <pc:sldChg chg="new del">
        <pc:chgData name="Rishabh Mathur" userId="085a90ad-ff62-452d-9cc6-fb668aecc57d" providerId="ADAL" clId="{7E7D8FF1-1605-43F4-990D-C833990266AF}" dt="2020-03-30T23:03:09.235" v="1" actId="47"/>
        <pc:sldMkLst>
          <pc:docMk/>
          <pc:sldMk cId="3288459749" sldId="432"/>
        </pc:sldMkLst>
      </pc:sldChg>
      <pc:sldChg chg="addSp delSp modSp new del mod ord modClrScheme chgLayout">
        <pc:chgData name="Rishabh Mathur" userId="085a90ad-ff62-452d-9cc6-fb668aecc57d" providerId="ADAL" clId="{7E7D8FF1-1605-43F4-990D-C833990266AF}" dt="2020-03-30T23:17:28.319" v="79" actId="47"/>
        <pc:sldMkLst>
          <pc:docMk/>
          <pc:sldMk cId="3946809060" sldId="433"/>
        </pc:sldMkLst>
        <pc:spChg chg="del">
          <ac:chgData name="Rishabh Mathur" userId="085a90ad-ff62-452d-9cc6-fb668aecc57d" providerId="ADAL" clId="{7E7D8FF1-1605-43F4-990D-C833990266AF}" dt="2020-03-30T23:04:49.325" v="33" actId="26606"/>
          <ac:spMkLst>
            <pc:docMk/>
            <pc:sldMk cId="3946809060" sldId="433"/>
            <ac:spMk id="2" creationId="{B26F07D1-E4F8-4358-84D1-DC230FACD34D}"/>
          </ac:spMkLst>
        </pc:spChg>
        <pc:spChg chg="del">
          <ac:chgData name="Rishabh Mathur" userId="085a90ad-ff62-452d-9cc6-fb668aecc57d" providerId="ADAL" clId="{7E7D8FF1-1605-43F4-990D-C833990266AF}" dt="2020-03-30T23:04:49.325" v="33" actId="26606"/>
          <ac:spMkLst>
            <pc:docMk/>
            <pc:sldMk cId="3946809060" sldId="433"/>
            <ac:spMk id="3" creationId="{94A67F90-2509-40B2-932D-9305038D929B}"/>
          </ac:spMkLst>
        </pc:spChg>
        <pc:spChg chg="add mod">
          <ac:chgData name="Rishabh Mathur" userId="085a90ad-ff62-452d-9cc6-fb668aecc57d" providerId="ADAL" clId="{7E7D8FF1-1605-43F4-990D-C833990266AF}" dt="2020-03-30T23:04:49.325" v="33" actId="26606"/>
          <ac:spMkLst>
            <pc:docMk/>
            <pc:sldMk cId="3946809060" sldId="433"/>
            <ac:spMk id="8" creationId="{5568AFF3-BE32-4AC1-B416-8399539041F1}"/>
          </ac:spMkLst>
        </pc:spChg>
      </pc:sldChg>
      <pc:sldChg chg="add">
        <pc:chgData name="Rishabh Mathur" userId="085a90ad-ff62-452d-9cc6-fb668aecc57d" providerId="ADAL" clId="{7E7D8FF1-1605-43F4-990D-C833990266AF}" dt="2020-03-30T23:12:54.111" v="34" actId="22"/>
        <pc:sldMkLst>
          <pc:docMk/>
          <pc:sldMk cId="2576040887" sldId="434"/>
        </pc:sldMkLst>
      </pc:sldChg>
      <pc:sldChg chg="add">
        <pc:chgData name="Rishabh Mathur" userId="085a90ad-ff62-452d-9cc6-fb668aecc57d" providerId="ADAL" clId="{7E7D8FF1-1605-43F4-990D-C833990266AF}" dt="2020-03-30T23:12:54.111" v="34" actId="22"/>
        <pc:sldMkLst>
          <pc:docMk/>
          <pc:sldMk cId="534966616" sldId="435"/>
        </pc:sldMkLst>
      </pc:sldChg>
      <pc:sldChg chg="delSp modSp add mod">
        <pc:chgData name="Rishabh Mathur" userId="085a90ad-ff62-452d-9cc6-fb668aecc57d" providerId="ADAL" clId="{7E7D8FF1-1605-43F4-990D-C833990266AF}" dt="2020-03-30T23:15:13.778" v="55" actId="20577"/>
        <pc:sldMkLst>
          <pc:docMk/>
          <pc:sldMk cId="1896715573" sldId="436"/>
        </pc:sldMkLst>
        <pc:spChg chg="mod">
          <ac:chgData name="Rishabh Mathur" userId="085a90ad-ff62-452d-9cc6-fb668aecc57d" providerId="ADAL" clId="{7E7D8FF1-1605-43F4-990D-C833990266AF}" dt="2020-03-30T23:14:50.564" v="52" actId="20577"/>
          <ac:spMkLst>
            <pc:docMk/>
            <pc:sldMk cId="1896715573" sldId="436"/>
            <ac:spMk id="3" creationId="{00000000-0000-0000-0000-000000000000}"/>
          </ac:spMkLst>
        </pc:spChg>
        <pc:grpChg chg="del">
          <ac:chgData name="Rishabh Mathur" userId="085a90ad-ff62-452d-9cc6-fb668aecc57d" providerId="ADAL" clId="{7E7D8FF1-1605-43F4-990D-C833990266AF}" dt="2020-03-30T23:14:52.842" v="53" actId="478"/>
          <ac:grpSpMkLst>
            <pc:docMk/>
            <pc:sldMk cId="1896715573" sldId="436"/>
            <ac:grpSpMk id="6" creationId="{E347D662-4BF0-47B7-945C-9B3802719B28}"/>
          </ac:grpSpMkLst>
        </pc:grpChg>
        <pc:graphicFrameChg chg="mod">
          <ac:chgData name="Rishabh Mathur" userId="085a90ad-ff62-452d-9cc6-fb668aecc57d" providerId="ADAL" clId="{7E7D8FF1-1605-43F4-990D-C833990266AF}" dt="2020-03-30T23:15:13.778" v="55" actId="20577"/>
          <ac:graphicFrameMkLst>
            <pc:docMk/>
            <pc:sldMk cId="1896715573" sldId="436"/>
            <ac:graphicFrameMk id="4" creationId="{00000000-0000-0000-0000-000000000000}"/>
          </ac:graphicFrameMkLst>
        </pc:graphicFrameChg>
      </pc:sldChg>
      <pc:sldChg chg="delSp modSp add mod">
        <pc:chgData name="Rishabh Mathur" userId="085a90ad-ff62-452d-9cc6-fb668aecc57d" providerId="ADAL" clId="{7E7D8FF1-1605-43F4-990D-C833990266AF}" dt="2020-03-30T23:15:41.361" v="77" actId="20577"/>
        <pc:sldMkLst>
          <pc:docMk/>
          <pc:sldMk cId="2599661445" sldId="437"/>
        </pc:sldMkLst>
        <pc:spChg chg="mod">
          <ac:chgData name="Rishabh Mathur" userId="085a90ad-ff62-452d-9cc6-fb668aecc57d" providerId="ADAL" clId="{7E7D8FF1-1605-43F4-990D-C833990266AF}" dt="2020-03-30T23:15:35.033" v="75" actId="6549"/>
          <ac:spMkLst>
            <pc:docMk/>
            <pc:sldMk cId="2599661445" sldId="437"/>
            <ac:spMk id="3" creationId="{00000000-0000-0000-0000-000000000000}"/>
          </ac:spMkLst>
        </pc:spChg>
        <pc:grpChg chg="del">
          <ac:chgData name="Rishabh Mathur" userId="085a90ad-ff62-452d-9cc6-fb668aecc57d" providerId="ADAL" clId="{7E7D8FF1-1605-43F4-990D-C833990266AF}" dt="2020-03-30T23:15:37.662" v="76" actId="478"/>
          <ac:grpSpMkLst>
            <pc:docMk/>
            <pc:sldMk cId="2599661445" sldId="437"/>
            <ac:grpSpMk id="5" creationId="{58E57861-37F6-4923-BE55-020D0BF0D345}"/>
          </ac:grpSpMkLst>
        </pc:grpChg>
        <pc:graphicFrameChg chg="mod">
          <ac:chgData name="Rishabh Mathur" userId="085a90ad-ff62-452d-9cc6-fb668aecc57d" providerId="ADAL" clId="{7E7D8FF1-1605-43F4-990D-C833990266AF}" dt="2020-03-30T23:15:41.361" v="77" actId="20577"/>
          <ac:graphicFrameMkLst>
            <pc:docMk/>
            <pc:sldMk cId="2599661445" sldId="437"/>
            <ac:graphicFrameMk id="4" creationId="{00000000-0000-0000-0000-000000000000}"/>
          </ac:graphicFrameMkLst>
        </pc:graphicFrameChg>
      </pc:sldChg>
      <pc:sldChg chg="add">
        <pc:chgData name="Rishabh Mathur" userId="085a90ad-ff62-452d-9cc6-fb668aecc57d" providerId="ADAL" clId="{7E7D8FF1-1605-43F4-990D-C833990266AF}" dt="2020-03-30T23:17:21.666" v="78" actId="22"/>
        <pc:sldMkLst>
          <pc:docMk/>
          <pc:sldMk cId="3364926947" sldId="438"/>
        </pc:sldMkLst>
      </pc:sldChg>
      <pc:sldChg chg="add">
        <pc:chgData name="Rishabh Mathur" userId="085a90ad-ff62-452d-9cc6-fb668aecc57d" providerId="ADAL" clId="{7E7D8FF1-1605-43F4-990D-C833990266AF}" dt="2020-03-30T23:17:21.666" v="78" actId="22"/>
        <pc:sldMkLst>
          <pc:docMk/>
          <pc:sldMk cId="2273771809" sldId="439"/>
        </pc:sldMkLst>
      </pc:sldChg>
      <pc:sldChg chg="add">
        <pc:chgData name="Rishabh Mathur" userId="085a90ad-ff62-452d-9cc6-fb668aecc57d" providerId="ADAL" clId="{7E7D8FF1-1605-43F4-990D-C833990266AF}" dt="2020-03-30T23:17:21.666" v="78" actId="22"/>
        <pc:sldMkLst>
          <pc:docMk/>
          <pc:sldMk cId="1309128352" sldId="440"/>
        </pc:sldMkLst>
      </pc:sldChg>
      <pc:sldChg chg="add">
        <pc:chgData name="Rishabh Mathur" userId="085a90ad-ff62-452d-9cc6-fb668aecc57d" providerId="ADAL" clId="{7E7D8FF1-1605-43F4-990D-C833990266AF}" dt="2020-03-30T23:17:21.666" v="78" actId="22"/>
        <pc:sldMkLst>
          <pc:docMk/>
          <pc:sldMk cId="3788511309" sldId="441"/>
        </pc:sldMkLst>
      </pc:sldChg>
      <pc:sldChg chg="add">
        <pc:chgData name="Rishabh Mathur" userId="085a90ad-ff62-452d-9cc6-fb668aecc57d" providerId="ADAL" clId="{7E7D8FF1-1605-43F4-990D-C833990266AF}" dt="2020-03-30T23:17:21.666" v="78" actId="22"/>
        <pc:sldMkLst>
          <pc:docMk/>
          <pc:sldMk cId="1500471819" sldId="442"/>
        </pc:sldMkLst>
      </pc:sldChg>
      <pc:sldChg chg="add">
        <pc:chgData name="Rishabh Mathur" userId="085a90ad-ff62-452d-9cc6-fb668aecc57d" providerId="ADAL" clId="{7E7D8FF1-1605-43F4-990D-C833990266AF}" dt="2020-03-30T23:17:21.666" v="78" actId="22"/>
        <pc:sldMkLst>
          <pc:docMk/>
          <pc:sldMk cId="4108337867" sldId="443"/>
        </pc:sldMkLst>
      </pc:sldChg>
      <pc:sldChg chg="add">
        <pc:chgData name="Rishabh Mathur" userId="085a90ad-ff62-452d-9cc6-fb668aecc57d" providerId="ADAL" clId="{7E7D8FF1-1605-43F4-990D-C833990266AF}" dt="2020-03-30T23:17:21.666" v="78" actId="22"/>
        <pc:sldMkLst>
          <pc:docMk/>
          <pc:sldMk cId="1000405969" sldId="444"/>
        </pc:sldMkLst>
      </pc:sldChg>
      <pc:sldChg chg="add">
        <pc:chgData name="Rishabh Mathur" userId="085a90ad-ff62-452d-9cc6-fb668aecc57d" providerId="ADAL" clId="{7E7D8FF1-1605-43F4-990D-C833990266AF}" dt="2020-03-30T23:17:21.666" v="78" actId="22"/>
        <pc:sldMkLst>
          <pc:docMk/>
          <pc:sldMk cId="84766140" sldId="445"/>
        </pc:sldMkLst>
      </pc:sldChg>
      <pc:sldChg chg="add">
        <pc:chgData name="Rishabh Mathur" userId="085a90ad-ff62-452d-9cc6-fb668aecc57d" providerId="ADAL" clId="{7E7D8FF1-1605-43F4-990D-C833990266AF}" dt="2020-03-30T23:17:21.666" v="78" actId="22"/>
        <pc:sldMkLst>
          <pc:docMk/>
          <pc:sldMk cId="3496378066" sldId="446"/>
        </pc:sldMkLst>
      </pc:sldChg>
      <pc:sldChg chg="add">
        <pc:chgData name="Rishabh Mathur" userId="085a90ad-ff62-452d-9cc6-fb668aecc57d" providerId="ADAL" clId="{7E7D8FF1-1605-43F4-990D-C833990266AF}" dt="2020-03-30T23:17:21.666" v="78" actId="22"/>
        <pc:sldMkLst>
          <pc:docMk/>
          <pc:sldMk cId="531803238" sldId="447"/>
        </pc:sldMkLst>
      </pc:sldChg>
      <pc:sldChg chg="add">
        <pc:chgData name="Rishabh Mathur" userId="085a90ad-ff62-452d-9cc6-fb668aecc57d" providerId="ADAL" clId="{7E7D8FF1-1605-43F4-990D-C833990266AF}" dt="2020-03-30T23:17:21.666" v="78" actId="22"/>
        <pc:sldMkLst>
          <pc:docMk/>
          <pc:sldMk cId="4255820874" sldId="448"/>
        </pc:sldMkLst>
      </pc:sldChg>
      <pc:sldChg chg="add">
        <pc:chgData name="Rishabh Mathur" userId="085a90ad-ff62-452d-9cc6-fb668aecc57d" providerId="ADAL" clId="{7E7D8FF1-1605-43F4-990D-C833990266AF}" dt="2020-03-30T23:17:21.666" v="78" actId="22"/>
        <pc:sldMkLst>
          <pc:docMk/>
          <pc:sldMk cId="840704634" sldId="449"/>
        </pc:sldMkLst>
      </pc:sldChg>
      <pc:sldChg chg="add">
        <pc:chgData name="Rishabh Mathur" userId="085a90ad-ff62-452d-9cc6-fb668aecc57d" providerId="ADAL" clId="{7E7D8FF1-1605-43F4-990D-C833990266AF}" dt="2020-03-30T23:17:21.666" v="78" actId="22"/>
        <pc:sldMkLst>
          <pc:docMk/>
          <pc:sldMk cId="2547698491" sldId="450"/>
        </pc:sldMkLst>
      </pc:sldChg>
      <pc:sldChg chg="add">
        <pc:chgData name="Rishabh Mathur" userId="085a90ad-ff62-452d-9cc6-fb668aecc57d" providerId="ADAL" clId="{7E7D8FF1-1605-43F4-990D-C833990266AF}" dt="2020-03-30T23:17:21.666" v="78" actId="22"/>
        <pc:sldMkLst>
          <pc:docMk/>
          <pc:sldMk cId="3955288533" sldId="451"/>
        </pc:sldMkLst>
      </pc:sldChg>
      <pc:sldChg chg="add">
        <pc:chgData name="Rishabh Mathur" userId="085a90ad-ff62-452d-9cc6-fb668aecc57d" providerId="ADAL" clId="{7E7D8FF1-1605-43F4-990D-C833990266AF}" dt="2020-03-30T23:17:21.666" v="78" actId="22"/>
        <pc:sldMkLst>
          <pc:docMk/>
          <pc:sldMk cId="40823871" sldId="452"/>
        </pc:sldMkLst>
      </pc:sldChg>
      <pc:sldChg chg="add">
        <pc:chgData name="Rishabh Mathur" userId="085a90ad-ff62-452d-9cc6-fb668aecc57d" providerId="ADAL" clId="{7E7D8FF1-1605-43F4-990D-C833990266AF}" dt="2020-03-30T23:17:21.666" v="78" actId="22"/>
        <pc:sldMkLst>
          <pc:docMk/>
          <pc:sldMk cId="3227170094" sldId="453"/>
        </pc:sldMkLst>
      </pc:sldChg>
      <pc:sldChg chg="add">
        <pc:chgData name="Rishabh Mathur" userId="085a90ad-ff62-452d-9cc6-fb668aecc57d" providerId="ADAL" clId="{7E7D8FF1-1605-43F4-990D-C833990266AF}" dt="2020-03-30T23:17:21.666" v="78" actId="22"/>
        <pc:sldMkLst>
          <pc:docMk/>
          <pc:sldMk cId="1668416154" sldId="454"/>
        </pc:sldMkLst>
      </pc:sldChg>
      <pc:sldChg chg="add">
        <pc:chgData name="Rishabh Mathur" userId="085a90ad-ff62-452d-9cc6-fb668aecc57d" providerId="ADAL" clId="{7E7D8FF1-1605-43F4-990D-C833990266AF}" dt="2020-03-30T23:17:21.666" v="78" actId="22"/>
        <pc:sldMkLst>
          <pc:docMk/>
          <pc:sldMk cId="2190787828" sldId="455"/>
        </pc:sldMkLst>
      </pc:sldChg>
      <pc:sldChg chg="add">
        <pc:chgData name="Rishabh Mathur" userId="085a90ad-ff62-452d-9cc6-fb668aecc57d" providerId="ADAL" clId="{7E7D8FF1-1605-43F4-990D-C833990266AF}" dt="2020-03-30T23:17:21.666" v="78" actId="22"/>
        <pc:sldMkLst>
          <pc:docMk/>
          <pc:sldMk cId="3699498783" sldId="456"/>
        </pc:sldMkLst>
      </pc:sldChg>
      <pc:sldMasterChg chg="addSldLayout">
        <pc:chgData name="Rishabh Mathur" userId="085a90ad-ff62-452d-9cc6-fb668aecc57d" providerId="ADAL" clId="{7E7D8FF1-1605-43F4-990D-C833990266AF}" dt="2020-03-30T23:17:21.666" v="78" actId="22"/>
        <pc:sldMasterMkLst>
          <pc:docMk/>
          <pc:sldMasterMk cId="1790270825" sldId="2147484082"/>
        </pc:sldMasterMkLst>
        <pc:sldLayoutChg chg="add">
          <pc:chgData name="Rishabh Mathur" userId="085a90ad-ff62-452d-9cc6-fb668aecc57d" providerId="ADAL" clId="{7E7D8FF1-1605-43F4-990D-C833990266AF}" dt="2020-03-30T23:17:21.666" v="78" actId="22"/>
          <pc:sldLayoutMkLst>
            <pc:docMk/>
            <pc:sldMasterMk cId="1790270825" sldId="2147484082"/>
            <pc:sldLayoutMk cId="2742184910" sldId="2147484307"/>
          </pc:sldLayoutMkLst>
        </pc:sldLayoutChg>
        <pc:sldLayoutChg chg="add replId">
          <pc:chgData name="Rishabh Mathur" userId="085a90ad-ff62-452d-9cc6-fb668aecc57d" providerId="ADAL" clId="{7E7D8FF1-1605-43F4-990D-C833990266AF}" dt="2020-03-30T23:17:21.666" v="78" actId="22"/>
          <pc:sldLayoutMkLst>
            <pc:docMk/>
            <pc:sldMasterMk cId="1790270825" sldId="2147484082"/>
            <pc:sldLayoutMk cId="369206894" sldId="2147484308"/>
          </pc:sldLayoutMkLst>
        </pc:sldLayoutChg>
      </pc:sldMasterChg>
    </pc:docChg>
  </pc:docChgLst>
  <pc:docChgLst>
    <pc:chgData name="Justin Evans (CE SP)" userId="47353291-c02c-44a9-b576-fcb26b0c3050" providerId="ADAL" clId="{205DEED2-2501-4CF3-9934-071DBB1F4DE3}"/>
    <pc:docChg chg="custSel delSld modSld delMainMaster">
      <pc:chgData name="Justin Evans (CE SP)" userId="47353291-c02c-44a9-b576-fcb26b0c3050" providerId="ADAL" clId="{205DEED2-2501-4CF3-9934-071DBB1F4DE3}" dt="2021-10-05T00:16:23.130" v="367" actId="729"/>
      <pc:docMkLst>
        <pc:docMk/>
      </pc:docMkLst>
      <pc:sldChg chg="modSp mod">
        <pc:chgData name="Justin Evans (CE SP)" userId="47353291-c02c-44a9-b576-fcb26b0c3050" providerId="ADAL" clId="{205DEED2-2501-4CF3-9934-071DBB1F4DE3}" dt="2021-09-30T16:55:03.118" v="59" actId="20577"/>
        <pc:sldMkLst>
          <pc:docMk/>
          <pc:sldMk cId="3353186766" sldId="256"/>
        </pc:sldMkLst>
        <pc:spChg chg="mod">
          <ac:chgData name="Justin Evans (CE SP)" userId="47353291-c02c-44a9-b576-fcb26b0c3050" providerId="ADAL" clId="{205DEED2-2501-4CF3-9934-071DBB1F4DE3}" dt="2021-09-30T16:55:03.118" v="59" actId="20577"/>
          <ac:spMkLst>
            <pc:docMk/>
            <pc:sldMk cId="3353186766" sldId="256"/>
            <ac:spMk id="2" creationId="{1FE60EAE-6A44-4924-927C-2A9FBEA5EC51}"/>
          </ac:spMkLst>
        </pc:spChg>
      </pc:sldChg>
      <pc:sldChg chg="modSp mod">
        <pc:chgData name="Justin Evans (CE SP)" userId="47353291-c02c-44a9-b576-fcb26b0c3050" providerId="ADAL" clId="{205DEED2-2501-4CF3-9934-071DBB1F4DE3}" dt="2021-10-05T00:15:16.371" v="366" actId="20577"/>
        <pc:sldMkLst>
          <pc:docMk/>
          <pc:sldMk cId="467501124" sldId="257"/>
        </pc:sldMkLst>
        <pc:spChg chg="mod">
          <ac:chgData name="Justin Evans (CE SP)" userId="47353291-c02c-44a9-b576-fcb26b0c3050" providerId="ADAL" clId="{205DEED2-2501-4CF3-9934-071DBB1F4DE3}" dt="2021-10-05T00:15:16.371" v="366" actId="20577"/>
          <ac:spMkLst>
            <pc:docMk/>
            <pc:sldMk cId="467501124" sldId="257"/>
            <ac:spMk id="3" creationId="{774C84B1-5266-401C-A8AA-D97CC24B1CF6}"/>
          </ac:spMkLst>
        </pc:spChg>
      </pc:sldChg>
      <pc:sldChg chg="mod modShow">
        <pc:chgData name="Justin Evans (CE SP)" userId="47353291-c02c-44a9-b576-fcb26b0c3050" providerId="ADAL" clId="{205DEED2-2501-4CF3-9934-071DBB1F4DE3}" dt="2021-10-05T00:16:23.130" v="367" actId="729"/>
        <pc:sldMkLst>
          <pc:docMk/>
          <pc:sldMk cId="4239375180" sldId="263"/>
        </pc:sldMkLst>
      </pc:sldChg>
      <pc:sldChg chg="mod modShow">
        <pc:chgData name="Justin Evans (CE SP)" userId="47353291-c02c-44a9-b576-fcb26b0c3050" providerId="ADAL" clId="{205DEED2-2501-4CF3-9934-071DBB1F4DE3}" dt="2021-09-30T17:01:52.223" v="260" actId="729"/>
        <pc:sldMkLst>
          <pc:docMk/>
          <pc:sldMk cId="271078215" sldId="275"/>
        </pc:sldMkLst>
      </pc:sldChg>
      <pc:sldChg chg="modSp mod modNotesTx">
        <pc:chgData name="Justin Evans (CE SP)" userId="47353291-c02c-44a9-b576-fcb26b0c3050" providerId="ADAL" clId="{205DEED2-2501-4CF3-9934-071DBB1F4DE3}" dt="2021-10-01T12:11:16.835" v="335" actId="5793"/>
        <pc:sldMkLst>
          <pc:docMk/>
          <pc:sldMk cId="1651238177" sldId="424"/>
        </pc:sldMkLst>
        <pc:spChg chg="mod">
          <ac:chgData name="Justin Evans (CE SP)" userId="47353291-c02c-44a9-b576-fcb26b0c3050" providerId="ADAL" clId="{205DEED2-2501-4CF3-9934-071DBB1F4DE3}" dt="2021-09-30T17:03:41.302" v="296" actId="255"/>
          <ac:spMkLst>
            <pc:docMk/>
            <pc:sldMk cId="1651238177" sldId="424"/>
            <ac:spMk id="2" creationId="{00000000-0000-0000-0000-000000000000}"/>
          </ac:spMkLst>
        </pc:spChg>
        <pc:spChg chg="mod">
          <ac:chgData name="Justin Evans (CE SP)" userId="47353291-c02c-44a9-b576-fcb26b0c3050" providerId="ADAL" clId="{205DEED2-2501-4CF3-9934-071DBB1F4DE3}" dt="2021-10-01T12:11:16.835" v="335" actId="5793"/>
          <ac:spMkLst>
            <pc:docMk/>
            <pc:sldMk cId="1651238177" sldId="424"/>
            <ac:spMk id="6" creationId="{145E0218-B18F-4716-B74B-DEF2045B9560}"/>
          </ac:spMkLst>
        </pc:spChg>
      </pc:sldChg>
      <pc:sldChg chg="del">
        <pc:chgData name="Justin Evans (CE SP)" userId="47353291-c02c-44a9-b576-fcb26b0c3050" providerId="ADAL" clId="{205DEED2-2501-4CF3-9934-071DBB1F4DE3}" dt="2021-09-30T16:55:31.754" v="61" actId="2696"/>
        <pc:sldMkLst>
          <pc:docMk/>
          <pc:sldMk cId="460855644" sldId="427"/>
        </pc:sldMkLst>
      </pc:sldChg>
      <pc:sldChg chg="del">
        <pc:chgData name="Justin Evans (CE SP)" userId="47353291-c02c-44a9-b576-fcb26b0c3050" providerId="ADAL" clId="{205DEED2-2501-4CF3-9934-071DBB1F4DE3}" dt="2021-09-30T17:04:57.142" v="297" actId="2696"/>
        <pc:sldMkLst>
          <pc:docMk/>
          <pc:sldMk cId="3058216831" sldId="429"/>
        </pc:sldMkLst>
      </pc:sldChg>
      <pc:sldChg chg="modSp mod">
        <pc:chgData name="Justin Evans (CE SP)" userId="47353291-c02c-44a9-b576-fcb26b0c3050" providerId="ADAL" clId="{205DEED2-2501-4CF3-9934-071DBB1F4DE3}" dt="2021-09-30T17:05:03.401" v="299" actId="20577"/>
        <pc:sldMkLst>
          <pc:docMk/>
          <pc:sldMk cId="612326901" sldId="430"/>
        </pc:sldMkLst>
        <pc:spChg chg="mod">
          <ac:chgData name="Justin Evans (CE SP)" userId="47353291-c02c-44a9-b576-fcb26b0c3050" providerId="ADAL" clId="{205DEED2-2501-4CF3-9934-071DBB1F4DE3}" dt="2021-09-30T17:05:03.401" v="299" actId="20577"/>
          <ac:spMkLst>
            <pc:docMk/>
            <pc:sldMk cId="612326901" sldId="430"/>
            <ac:spMk id="2" creationId="{800E45D4-F723-43CE-AB58-6AB8AF4829B0}"/>
          </ac:spMkLst>
        </pc:spChg>
      </pc:sldChg>
      <pc:sldChg chg="del">
        <pc:chgData name="Justin Evans (CE SP)" userId="47353291-c02c-44a9-b576-fcb26b0c3050" providerId="ADAL" clId="{205DEED2-2501-4CF3-9934-071DBB1F4DE3}" dt="2021-10-01T12:35:11.527" v="336" actId="47"/>
        <pc:sldMkLst>
          <pc:docMk/>
          <pc:sldMk cId="202580256" sldId="432"/>
        </pc:sldMkLst>
      </pc:sldChg>
      <pc:sldChg chg="del">
        <pc:chgData name="Justin Evans (CE SP)" userId="47353291-c02c-44a9-b576-fcb26b0c3050" providerId="ADAL" clId="{205DEED2-2501-4CF3-9934-071DBB1F4DE3}" dt="2021-10-01T12:35:14.493" v="337" actId="47"/>
        <pc:sldMkLst>
          <pc:docMk/>
          <pc:sldMk cId="2576040887" sldId="434"/>
        </pc:sldMkLst>
      </pc:sldChg>
      <pc:sldChg chg="del">
        <pc:chgData name="Justin Evans (CE SP)" userId="47353291-c02c-44a9-b576-fcb26b0c3050" providerId="ADAL" clId="{205DEED2-2501-4CF3-9934-071DBB1F4DE3}" dt="2021-10-01T12:35:17.606" v="338" actId="47"/>
        <pc:sldMkLst>
          <pc:docMk/>
          <pc:sldMk cId="534966616" sldId="435"/>
        </pc:sldMkLst>
      </pc:sldChg>
      <pc:sldChg chg="del">
        <pc:chgData name="Justin Evans (CE SP)" userId="47353291-c02c-44a9-b576-fcb26b0c3050" providerId="ADAL" clId="{205DEED2-2501-4CF3-9934-071DBB1F4DE3}" dt="2021-10-01T12:35:19.893" v="339" actId="47"/>
        <pc:sldMkLst>
          <pc:docMk/>
          <pc:sldMk cId="1896715573" sldId="436"/>
        </pc:sldMkLst>
      </pc:sldChg>
      <pc:sldChg chg="del">
        <pc:chgData name="Justin Evans (CE SP)" userId="47353291-c02c-44a9-b576-fcb26b0c3050" providerId="ADAL" clId="{205DEED2-2501-4CF3-9934-071DBB1F4DE3}" dt="2021-10-01T12:35:21.165" v="340" actId="47"/>
        <pc:sldMkLst>
          <pc:docMk/>
          <pc:sldMk cId="2599661445" sldId="437"/>
        </pc:sldMkLst>
      </pc:sldChg>
      <pc:sldChg chg="del">
        <pc:chgData name="Justin Evans (CE SP)" userId="47353291-c02c-44a9-b576-fcb26b0c3050" providerId="ADAL" clId="{205DEED2-2501-4CF3-9934-071DBB1F4DE3}" dt="2021-10-01T12:35:21.781" v="341" actId="47"/>
        <pc:sldMkLst>
          <pc:docMk/>
          <pc:sldMk cId="3364926947" sldId="438"/>
        </pc:sldMkLst>
      </pc:sldChg>
      <pc:sldChg chg="del">
        <pc:chgData name="Justin Evans (CE SP)" userId="47353291-c02c-44a9-b576-fcb26b0c3050" providerId="ADAL" clId="{205DEED2-2501-4CF3-9934-071DBB1F4DE3}" dt="2021-10-01T12:35:24.563" v="344" actId="47"/>
        <pc:sldMkLst>
          <pc:docMk/>
          <pc:sldMk cId="2273771809" sldId="439"/>
        </pc:sldMkLst>
      </pc:sldChg>
      <pc:sldChg chg="del">
        <pc:chgData name="Justin Evans (CE SP)" userId="47353291-c02c-44a9-b576-fcb26b0c3050" providerId="ADAL" clId="{205DEED2-2501-4CF3-9934-071DBB1F4DE3}" dt="2021-10-01T12:35:25.314" v="345" actId="47"/>
        <pc:sldMkLst>
          <pc:docMk/>
          <pc:sldMk cId="1309128352" sldId="440"/>
        </pc:sldMkLst>
      </pc:sldChg>
      <pc:sldChg chg="del">
        <pc:chgData name="Justin Evans (CE SP)" userId="47353291-c02c-44a9-b576-fcb26b0c3050" providerId="ADAL" clId="{205DEED2-2501-4CF3-9934-071DBB1F4DE3}" dt="2021-10-01T12:35:25.930" v="346" actId="47"/>
        <pc:sldMkLst>
          <pc:docMk/>
          <pc:sldMk cId="3788511309" sldId="441"/>
        </pc:sldMkLst>
      </pc:sldChg>
      <pc:sldChg chg="del">
        <pc:chgData name="Justin Evans (CE SP)" userId="47353291-c02c-44a9-b576-fcb26b0c3050" providerId="ADAL" clId="{205DEED2-2501-4CF3-9934-071DBB1F4DE3}" dt="2021-10-01T12:35:26.761" v="347" actId="47"/>
        <pc:sldMkLst>
          <pc:docMk/>
          <pc:sldMk cId="1500471819" sldId="442"/>
        </pc:sldMkLst>
      </pc:sldChg>
      <pc:sldChg chg="del">
        <pc:chgData name="Justin Evans (CE SP)" userId="47353291-c02c-44a9-b576-fcb26b0c3050" providerId="ADAL" clId="{205DEED2-2501-4CF3-9934-071DBB1F4DE3}" dt="2021-10-01T12:35:27.668" v="348" actId="47"/>
        <pc:sldMkLst>
          <pc:docMk/>
          <pc:sldMk cId="4108337867" sldId="443"/>
        </pc:sldMkLst>
      </pc:sldChg>
      <pc:sldChg chg="del">
        <pc:chgData name="Justin Evans (CE SP)" userId="47353291-c02c-44a9-b576-fcb26b0c3050" providerId="ADAL" clId="{205DEED2-2501-4CF3-9934-071DBB1F4DE3}" dt="2021-10-01T12:35:28.690" v="349" actId="47"/>
        <pc:sldMkLst>
          <pc:docMk/>
          <pc:sldMk cId="1000405969" sldId="444"/>
        </pc:sldMkLst>
      </pc:sldChg>
      <pc:sldChg chg="del">
        <pc:chgData name="Justin Evans (CE SP)" userId="47353291-c02c-44a9-b576-fcb26b0c3050" providerId="ADAL" clId="{205DEED2-2501-4CF3-9934-071DBB1F4DE3}" dt="2021-10-01T12:35:29.669" v="350" actId="47"/>
        <pc:sldMkLst>
          <pc:docMk/>
          <pc:sldMk cId="84766140" sldId="445"/>
        </pc:sldMkLst>
      </pc:sldChg>
      <pc:sldChg chg="del">
        <pc:chgData name="Justin Evans (CE SP)" userId="47353291-c02c-44a9-b576-fcb26b0c3050" providerId="ADAL" clId="{205DEED2-2501-4CF3-9934-071DBB1F4DE3}" dt="2021-10-01T12:35:31.100" v="351" actId="47"/>
        <pc:sldMkLst>
          <pc:docMk/>
          <pc:sldMk cId="3496378066" sldId="446"/>
        </pc:sldMkLst>
      </pc:sldChg>
      <pc:sldChg chg="del">
        <pc:chgData name="Justin Evans (CE SP)" userId="47353291-c02c-44a9-b576-fcb26b0c3050" providerId="ADAL" clId="{205DEED2-2501-4CF3-9934-071DBB1F4DE3}" dt="2021-10-01T12:35:33.417" v="352" actId="47"/>
        <pc:sldMkLst>
          <pc:docMk/>
          <pc:sldMk cId="531803238" sldId="447"/>
        </pc:sldMkLst>
      </pc:sldChg>
      <pc:sldChg chg="del">
        <pc:chgData name="Justin Evans (CE SP)" userId="47353291-c02c-44a9-b576-fcb26b0c3050" providerId="ADAL" clId="{205DEED2-2501-4CF3-9934-071DBB1F4DE3}" dt="2021-10-01T12:35:34.475" v="353" actId="47"/>
        <pc:sldMkLst>
          <pc:docMk/>
          <pc:sldMk cId="4255820874" sldId="448"/>
        </pc:sldMkLst>
      </pc:sldChg>
      <pc:sldChg chg="del">
        <pc:chgData name="Justin Evans (CE SP)" userId="47353291-c02c-44a9-b576-fcb26b0c3050" providerId="ADAL" clId="{205DEED2-2501-4CF3-9934-071DBB1F4DE3}" dt="2021-10-01T12:35:35.409" v="354" actId="47"/>
        <pc:sldMkLst>
          <pc:docMk/>
          <pc:sldMk cId="840704634" sldId="449"/>
        </pc:sldMkLst>
      </pc:sldChg>
      <pc:sldChg chg="del">
        <pc:chgData name="Justin Evans (CE SP)" userId="47353291-c02c-44a9-b576-fcb26b0c3050" providerId="ADAL" clId="{205DEED2-2501-4CF3-9934-071DBB1F4DE3}" dt="2021-10-01T12:35:36.245" v="355" actId="47"/>
        <pc:sldMkLst>
          <pc:docMk/>
          <pc:sldMk cId="2547698491" sldId="450"/>
        </pc:sldMkLst>
      </pc:sldChg>
      <pc:sldChg chg="del">
        <pc:chgData name="Justin Evans (CE SP)" userId="47353291-c02c-44a9-b576-fcb26b0c3050" providerId="ADAL" clId="{205DEED2-2501-4CF3-9934-071DBB1F4DE3}" dt="2021-10-01T12:35:37.023" v="356" actId="47"/>
        <pc:sldMkLst>
          <pc:docMk/>
          <pc:sldMk cId="3955288533" sldId="451"/>
        </pc:sldMkLst>
      </pc:sldChg>
      <pc:sldChg chg="del">
        <pc:chgData name="Justin Evans (CE SP)" userId="47353291-c02c-44a9-b576-fcb26b0c3050" providerId="ADAL" clId="{205DEED2-2501-4CF3-9934-071DBB1F4DE3}" dt="2021-10-01T12:35:37.858" v="357" actId="47"/>
        <pc:sldMkLst>
          <pc:docMk/>
          <pc:sldMk cId="40823871" sldId="452"/>
        </pc:sldMkLst>
      </pc:sldChg>
      <pc:sldChg chg="del">
        <pc:chgData name="Justin Evans (CE SP)" userId="47353291-c02c-44a9-b576-fcb26b0c3050" providerId="ADAL" clId="{205DEED2-2501-4CF3-9934-071DBB1F4DE3}" dt="2021-10-01T12:35:39.608" v="358" actId="47"/>
        <pc:sldMkLst>
          <pc:docMk/>
          <pc:sldMk cId="3227170094" sldId="453"/>
        </pc:sldMkLst>
      </pc:sldChg>
      <pc:sldChg chg="del">
        <pc:chgData name="Justin Evans (CE SP)" userId="47353291-c02c-44a9-b576-fcb26b0c3050" providerId="ADAL" clId="{205DEED2-2501-4CF3-9934-071DBB1F4DE3}" dt="2021-10-01T12:35:40.824" v="359" actId="47"/>
        <pc:sldMkLst>
          <pc:docMk/>
          <pc:sldMk cId="1668416154" sldId="454"/>
        </pc:sldMkLst>
      </pc:sldChg>
      <pc:sldChg chg="del">
        <pc:chgData name="Justin Evans (CE SP)" userId="47353291-c02c-44a9-b576-fcb26b0c3050" providerId="ADAL" clId="{205DEED2-2501-4CF3-9934-071DBB1F4DE3}" dt="2021-10-01T12:35:41.547" v="360" actId="47"/>
        <pc:sldMkLst>
          <pc:docMk/>
          <pc:sldMk cId="2190787828" sldId="455"/>
        </pc:sldMkLst>
      </pc:sldChg>
      <pc:sldChg chg="del">
        <pc:chgData name="Justin Evans (CE SP)" userId="47353291-c02c-44a9-b576-fcb26b0c3050" providerId="ADAL" clId="{205DEED2-2501-4CF3-9934-071DBB1F4DE3}" dt="2021-10-01T12:35:42.467" v="361" actId="47"/>
        <pc:sldMkLst>
          <pc:docMk/>
          <pc:sldMk cId="3699498783" sldId="456"/>
        </pc:sldMkLst>
      </pc:sldChg>
      <pc:sldChg chg="del">
        <pc:chgData name="Justin Evans (CE SP)" userId="47353291-c02c-44a9-b576-fcb26b0c3050" providerId="ADAL" clId="{205DEED2-2501-4CF3-9934-071DBB1F4DE3}" dt="2021-10-01T12:35:23.786" v="343" actId="47"/>
        <pc:sldMkLst>
          <pc:docMk/>
          <pc:sldMk cId="3607595700" sldId="457"/>
        </pc:sldMkLst>
      </pc:sldChg>
      <pc:sldChg chg="del">
        <pc:chgData name="Justin Evans (CE SP)" userId="47353291-c02c-44a9-b576-fcb26b0c3050" providerId="ADAL" clId="{205DEED2-2501-4CF3-9934-071DBB1F4DE3}" dt="2021-10-01T12:35:22.475" v="342" actId="47"/>
        <pc:sldMkLst>
          <pc:docMk/>
          <pc:sldMk cId="1797298670" sldId="458"/>
        </pc:sldMkLst>
      </pc:sldChg>
      <pc:sldChg chg="modSp mod modNotesTx">
        <pc:chgData name="Justin Evans (CE SP)" userId="47353291-c02c-44a9-b576-fcb26b0c3050" providerId="ADAL" clId="{205DEED2-2501-4CF3-9934-071DBB1F4DE3}" dt="2021-09-30T17:00:54" v="259" actId="255"/>
        <pc:sldMkLst>
          <pc:docMk/>
          <pc:sldMk cId="1061689988" sldId="460"/>
        </pc:sldMkLst>
        <pc:spChg chg="mod">
          <ac:chgData name="Justin Evans (CE SP)" userId="47353291-c02c-44a9-b576-fcb26b0c3050" providerId="ADAL" clId="{205DEED2-2501-4CF3-9934-071DBB1F4DE3}" dt="2021-09-30T17:00:54" v="259" actId="255"/>
          <ac:spMkLst>
            <pc:docMk/>
            <pc:sldMk cId="1061689988" sldId="460"/>
            <ac:spMk id="4" creationId="{C66C2CF8-3E7E-4565-B3CC-211D2C85D64E}"/>
          </ac:spMkLst>
        </pc:spChg>
      </pc:sldChg>
      <pc:sldChg chg="modSp mod">
        <pc:chgData name="Justin Evans (CE SP)" userId="47353291-c02c-44a9-b576-fcb26b0c3050" providerId="ADAL" clId="{205DEED2-2501-4CF3-9934-071DBB1F4DE3}" dt="2021-09-30T17:05:47.219" v="334" actId="20577"/>
        <pc:sldMkLst>
          <pc:docMk/>
          <pc:sldMk cId="2265831290" sldId="462"/>
        </pc:sldMkLst>
        <pc:spChg chg="mod">
          <ac:chgData name="Justin Evans (CE SP)" userId="47353291-c02c-44a9-b576-fcb26b0c3050" providerId="ADAL" clId="{205DEED2-2501-4CF3-9934-071DBB1F4DE3}" dt="2021-09-30T17:05:47.219" v="334" actId="20577"/>
          <ac:spMkLst>
            <pc:docMk/>
            <pc:sldMk cId="2265831290" sldId="462"/>
            <ac:spMk id="4" creationId="{61E76083-E0BD-4112-8B4A-8002B1ED18BD}"/>
          </ac:spMkLst>
        </pc:spChg>
      </pc:sldChg>
      <pc:sldChg chg="del">
        <pc:chgData name="Justin Evans (CE SP)" userId="47353291-c02c-44a9-b576-fcb26b0c3050" providerId="ADAL" clId="{205DEED2-2501-4CF3-9934-071DBB1F4DE3}" dt="2021-09-30T16:55:29.455" v="60" actId="2696"/>
        <pc:sldMkLst>
          <pc:docMk/>
          <pc:sldMk cId="1642971099" sldId="463"/>
        </pc:sldMkLst>
      </pc:sldChg>
      <pc:sldChg chg="mod modShow">
        <pc:chgData name="Justin Evans (CE SP)" userId="47353291-c02c-44a9-b576-fcb26b0c3050" providerId="ADAL" clId="{205DEED2-2501-4CF3-9934-071DBB1F4DE3}" dt="2021-10-05T00:14:25.535" v="363" actId="729"/>
        <pc:sldMkLst>
          <pc:docMk/>
          <pc:sldMk cId="2165144102" sldId="464"/>
        </pc:sldMkLst>
      </pc:sldChg>
      <pc:sldMasterChg chg="del delSldLayout">
        <pc:chgData name="Justin Evans (CE SP)" userId="47353291-c02c-44a9-b576-fcb26b0c3050" providerId="ADAL" clId="{205DEED2-2501-4CF3-9934-071DBB1F4DE3}" dt="2021-09-30T16:55:29.455" v="60" actId="2696"/>
        <pc:sldMasterMkLst>
          <pc:docMk/>
          <pc:sldMasterMk cId="3138866671" sldId="2147483990"/>
        </pc:sldMasterMkLst>
        <pc:sldLayoutChg chg="del">
          <pc:chgData name="Justin Evans (CE SP)" userId="47353291-c02c-44a9-b576-fcb26b0c3050" providerId="ADAL" clId="{205DEED2-2501-4CF3-9934-071DBB1F4DE3}" dt="2021-09-30T16:55:29.455" v="60" actId="2696"/>
          <pc:sldLayoutMkLst>
            <pc:docMk/>
            <pc:sldMasterMk cId="3138866671" sldId="2147483990"/>
            <pc:sldLayoutMk cId="1225445844" sldId="2147483991"/>
          </pc:sldLayoutMkLst>
        </pc:sldLayoutChg>
        <pc:sldLayoutChg chg="del">
          <pc:chgData name="Justin Evans (CE SP)" userId="47353291-c02c-44a9-b576-fcb26b0c3050" providerId="ADAL" clId="{205DEED2-2501-4CF3-9934-071DBB1F4DE3}" dt="2021-09-30T16:55:29.455" v="60" actId="2696"/>
          <pc:sldLayoutMkLst>
            <pc:docMk/>
            <pc:sldMasterMk cId="3138866671" sldId="2147483990"/>
            <pc:sldLayoutMk cId="2128073608" sldId="2147483992"/>
          </pc:sldLayoutMkLst>
        </pc:sldLayoutChg>
        <pc:sldLayoutChg chg="del">
          <pc:chgData name="Justin Evans (CE SP)" userId="47353291-c02c-44a9-b576-fcb26b0c3050" providerId="ADAL" clId="{205DEED2-2501-4CF3-9934-071DBB1F4DE3}" dt="2021-09-30T16:55:29.455" v="60" actId="2696"/>
          <pc:sldLayoutMkLst>
            <pc:docMk/>
            <pc:sldMasterMk cId="3138866671" sldId="2147483990"/>
            <pc:sldLayoutMk cId="2611871824" sldId="2147483993"/>
          </pc:sldLayoutMkLst>
        </pc:sldLayoutChg>
        <pc:sldLayoutChg chg="del">
          <pc:chgData name="Justin Evans (CE SP)" userId="47353291-c02c-44a9-b576-fcb26b0c3050" providerId="ADAL" clId="{205DEED2-2501-4CF3-9934-071DBB1F4DE3}" dt="2021-09-30T16:55:29.455" v="60" actId="2696"/>
          <pc:sldLayoutMkLst>
            <pc:docMk/>
            <pc:sldMasterMk cId="3138866671" sldId="2147483990"/>
            <pc:sldLayoutMk cId="2381726192" sldId="2147483994"/>
          </pc:sldLayoutMkLst>
        </pc:sldLayoutChg>
        <pc:sldLayoutChg chg="del">
          <pc:chgData name="Justin Evans (CE SP)" userId="47353291-c02c-44a9-b576-fcb26b0c3050" providerId="ADAL" clId="{205DEED2-2501-4CF3-9934-071DBB1F4DE3}" dt="2021-09-30T16:55:29.455" v="60" actId="2696"/>
          <pc:sldLayoutMkLst>
            <pc:docMk/>
            <pc:sldMasterMk cId="3138866671" sldId="2147483990"/>
            <pc:sldLayoutMk cId="3633400075" sldId="2147483995"/>
          </pc:sldLayoutMkLst>
        </pc:sldLayoutChg>
        <pc:sldLayoutChg chg="del">
          <pc:chgData name="Justin Evans (CE SP)" userId="47353291-c02c-44a9-b576-fcb26b0c3050" providerId="ADAL" clId="{205DEED2-2501-4CF3-9934-071DBB1F4DE3}" dt="2021-09-30T16:55:29.455" v="60" actId="2696"/>
          <pc:sldLayoutMkLst>
            <pc:docMk/>
            <pc:sldMasterMk cId="3138866671" sldId="2147483990"/>
            <pc:sldLayoutMk cId="1025559163" sldId="2147483996"/>
          </pc:sldLayoutMkLst>
        </pc:sldLayoutChg>
        <pc:sldLayoutChg chg="del">
          <pc:chgData name="Justin Evans (CE SP)" userId="47353291-c02c-44a9-b576-fcb26b0c3050" providerId="ADAL" clId="{205DEED2-2501-4CF3-9934-071DBB1F4DE3}" dt="2021-09-30T16:55:29.455" v="60" actId="2696"/>
          <pc:sldLayoutMkLst>
            <pc:docMk/>
            <pc:sldMasterMk cId="3138866671" sldId="2147483990"/>
            <pc:sldLayoutMk cId="978647275" sldId="2147483997"/>
          </pc:sldLayoutMkLst>
        </pc:sldLayoutChg>
        <pc:sldLayoutChg chg="del">
          <pc:chgData name="Justin Evans (CE SP)" userId="47353291-c02c-44a9-b576-fcb26b0c3050" providerId="ADAL" clId="{205DEED2-2501-4CF3-9934-071DBB1F4DE3}" dt="2021-09-30T16:55:29.455" v="60" actId="2696"/>
          <pc:sldLayoutMkLst>
            <pc:docMk/>
            <pc:sldMasterMk cId="3138866671" sldId="2147483990"/>
            <pc:sldLayoutMk cId="3116855824" sldId="2147483998"/>
          </pc:sldLayoutMkLst>
        </pc:sldLayoutChg>
        <pc:sldLayoutChg chg="del">
          <pc:chgData name="Justin Evans (CE SP)" userId="47353291-c02c-44a9-b576-fcb26b0c3050" providerId="ADAL" clId="{205DEED2-2501-4CF3-9934-071DBB1F4DE3}" dt="2021-09-30T16:55:29.455" v="60" actId="2696"/>
          <pc:sldLayoutMkLst>
            <pc:docMk/>
            <pc:sldMasterMk cId="3138866671" sldId="2147483990"/>
            <pc:sldLayoutMk cId="3566546305" sldId="2147483999"/>
          </pc:sldLayoutMkLst>
        </pc:sldLayoutChg>
        <pc:sldLayoutChg chg="del">
          <pc:chgData name="Justin Evans (CE SP)" userId="47353291-c02c-44a9-b576-fcb26b0c3050" providerId="ADAL" clId="{205DEED2-2501-4CF3-9934-071DBB1F4DE3}" dt="2021-09-30T16:55:29.455" v="60" actId="2696"/>
          <pc:sldLayoutMkLst>
            <pc:docMk/>
            <pc:sldMasterMk cId="3138866671" sldId="2147483990"/>
            <pc:sldLayoutMk cId="1401725589" sldId="2147484000"/>
          </pc:sldLayoutMkLst>
        </pc:sldLayoutChg>
        <pc:sldLayoutChg chg="del">
          <pc:chgData name="Justin Evans (CE SP)" userId="47353291-c02c-44a9-b576-fcb26b0c3050" providerId="ADAL" clId="{205DEED2-2501-4CF3-9934-071DBB1F4DE3}" dt="2021-09-30T16:55:29.455" v="60" actId="2696"/>
          <pc:sldLayoutMkLst>
            <pc:docMk/>
            <pc:sldMasterMk cId="3138866671" sldId="2147483990"/>
            <pc:sldLayoutMk cId="1716957870" sldId="2147484001"/>
          </pc:sldLayoutMkLst>
        </pc:sldLayoutChg>
        <pc:sldLayoutChg chg="del">
          <pc:chgData name="Justin Evans (CE SP)" userId="47353291-c02c-44a9-b576-fcb26b0c3050" providerId="ADAL" clId="{205DEED2-2501-4CF3-9934-071DBB1F4DE3}" dt="2021-09-30T16:55:29.455" v="60" actId="2696"/>
          <pc:sldLayoutMkLst>
            <pc:docMk/>
            <pc:sldMasterMk cId="3138866671" sldId="2147483990"/>
            <pc:sldLayoutMk cId="482717613" sldId="2147484002"/>
          </pc:sldLayoutMkLst>
        </pc:sldLayoutChg>
        <pc:sldLayoutChg chg="del">
          <pc:chgData name="Justin Evans (CE SP)" userId="47353291-c02c-44a9-b576-fcb26b0c3050" providerId="ADAL" clId="{205DEED2-2501-4CF3-9934-071DBB1F4DE3}" dt="2021-09-30T16:55:29.455" v="60" actId="2696"/>
          <pc:sldLayoutMkLst>
            <pc:docMk/>
            <pc:sldMasterMk cId="3138866671" sldId="2147483990"/>
            <pc:sldLayoutMk cId="1508755777" sldId="2147484003"/>
          </pc:sldLayoutMkLst>
        </pc:sldLayoutChg>
        <pc:sldLayoutChg chg="del">
          <pc:chgData name="Justin Evans (CE SP)" userId="47353291-c02c-44a9-b576-fcb26b0c3050" providerId="ADAL" clId="{205DEED2-2501-4CF3-9934-071DBB1F4DE3}" dt="2021-09-30T16:55:29.455" v="60" actId="2696"/>
          <pc:sldLayoutMkLst>
            <pc:docMk/>
            <pc:sldMasterMk cId="3138866671" sldId="2147483990"/>
            <pc:sldLayoutMk cId="756118918" sldId="2147484004"/>
          </pc:sldLayoutMkLst>
        </pc:sldLayoutChg>
        <pc:sldLayoutChg chg="del">
          <pc:chgData name="Justin Evans (CE SP)" userId="47353291-c02c-44a9-b576-fcb26b0c3050" providerId="ADAL" clId="{205DEED2-2501-4CF3-9934-071DBB1F4DE3}" dt="2021-09-30T16:55:29.455" v="60" actId="2696"/>
          <pc:sldLayoutMkLst>
            <pc:docMk/>
            <pc:sldMasterMk cId="3138866671" sldId="2147483990"/>
            <pc:sldLayoutMk cId="434779669" sldId="2147484005"/>
          </pc:sldLayoutMkLst>
        </pc:sldLayoutChg>
        <pc:sldLayoutChg chg="del">
          <pc:chgData name="Justin Evans (CE SP)" userId="47353291-c02c-44a9-b576-fcb26b0c3050" providerId="ADAL" clId="{205DEED2-2501-4CF3-9934-071DBB1F4DE3}" dt="2021-09-30T16:55:29.455" v="60" actId="2696"/>
          <pc:sldLayoutMkLst>
            <pc:docMk/>
            <pc:sldMasterMk cId="3138866671" sldId="2147483990"/>
            <pc:sldLayoutMk cId="3370073269" sldId="2147484006"/>
          </pc:sldLayoutMkLst>
        </pc:sldLayoutChg>
        <pc:sldLayoutChg chg="del">
          <pc:chgData name="Justin Evans (CE SP)" userId="47353291-c02c-44a9-b576-fcb26b0c3050" providerId="ADAL" clId="{205DEED2-2501-4CF3-9934-071DBB1F4DE3}" dt="2021-09-30T16:55:29.455" v="60" actId="2696"/>
          <pc:sldLayoutMkLst>
            <pc:docMk/>
            <pc:sldMasterMk cId="3138866671" sldId="2147483990"/>
            <pc:sldLayoutMk cId="1641343874" sldId="2147484007"/>
          </pc:sldLayoutMkLst>
        </pc:sldLayoutChg>
        <pc:sldLayoutChg chg="del">
          <pc:chgData name="Justin Evans (CE SP)" userId="47353291-c02c-44a9-b576-fcb26b0c3050" providerId="ADAL" clId="{205DEED2-2501-4CF3-9934-071DBB1F4DE3}" dt="2021-09-30T16:55:29.455" v="60" actId="2696"/>
          <pc:sldLayoutMkLst>
            <pc:docMk/>
            <pc:sldMasterMk cId="3138866671" sldId="2147483990"/>
            <pc:sldLayoutMk cId="2216216901" sldId="2147484008"/>
          </pc:sldLayoutMkLst>
        </pc:sldLayoutChg>
        <pc:sldLayoutChg chg="del">
          <pc:chgData name="Justin Evans (CE SP)" userId="47353291-c02c-44a9-b576-fcb26b0c3050" providerId="ADAL" clId="{205DEED2-2501-4CF3-9934-071DBB1F4DE3}" dt="2021-09-30T16:55:29.455" v="60" actId="2696"/>
          <pc:sldLayoutMkLst>
            <pc:docMk/>
            <pc:sldMasterMk cId="3138866671" sldId="2147483990"/>
            <pc:sldLayoutMk cId="3320697965" sldId="2147484009"/>
          </pc:sldLayoutMkLst>
        </pc:sldLayoutChg>
        <pc:sldLayoutChg chg="del">
          <pc:chgData name="Justin Evans (CE SP)" userId="47353291-c02c-44a9-b576-fcb26b0c3050" providerId="ADAL" clId="{205DEED2-2501-4CF3-9934-071DBB1F4DE3}" dt="2021-09-30T16:55:29.455" v="60" actId="2696"/>
          <pc:sldLayoutMkLst>
            <pc:docMk/>
            <pc:sldMasterMk cId="3138866671" sldId="2147483990"/>
            <pc:sldLayoutMk cId="2881002593" sldId="2147484010"/>
          </pc:sldLayoutMkLst>
        </pc:sldLayoutChg>
        <pc:sldLayoutChg chg="del">
          <pc:chgData name="Justin Evans (CE SP)" userId="47353291-c02c-44a9-b576-fcb26b0c3050" providerId="ADAL" clId="{205DEED2-2501-4CF3-9934-071DBB1F4DE3}" dt="2021-09-30T16:55:29.455" v="60" actId="2696"/>
          <pc:sldLayoutMkLst>
            <pc:docMk/>
            <pc:sldMasterMk cId="3138866671" sldId="2147483990"/>
            <pc:sldLayoutMk cId="3491582711" sldId="2147484011"/>
          </pc:sldLayoutMkLst>
        </pc:sldLayoutChg>
        <pc:sldLayoutChg chg="del">
          <pc:chgData name="Justin Evans (CE SP)" userId="47353291-c02c-44a9-b576-fcb26b0c3050" providerId="ADAL" clId="{205DEED2-2501-4CF3-9934-071DBB1F4DE3}" dt="2021-09-30T16:55:29.455" v="60" actId="2696"/>
          <pc:sldLayoutMkLst>
            <pc:docMk/>
            <pc:sldMasterMk cId="3138866671" sldId="2147483990"/>
            <pc:sldLayoutMk cId="526330969" sldId="2147484012"/>
          </pc:sldLayoutMkLst>
        </pc:sldLayoutChg>
        <pc:sldLayoutChg chg="del">
          <pc:chgData name="Justin Evans (CE SP)" userId="47353291-c02c-44a9-b576-fcb26b0c3050" providerId="ADAL" clId="{205DEED2-2501-4CF3-9934-071DBB1F4DE3}" dt="2021-09-30T16:55:29.455" v="60" actId="2696"/>
          <pc:sldLayoutMkLst>
            <pc:docMk/>
            <pc:sldMasterMk cId="3138866671" sldId="2147483990"/>
            <pc:sldLayoutMk cId="2353817919" sldId="2147484013"/>
          </pc:sldLayoutMkLst>
        </pc:sldLayoutChg>
        <pc:sldLayoutChg chg="del">
          <pc:chgData name="Justin Evans (CE SP)" userId="47353291-c02c-44a9-b576-fcb26b0c3050" providerId="ADAL" clId="{205DEED2-2501-4CF3-9934-071DBB1F4DE3}" dt="2021-09-30T16:55:29.455" v="60" actId="2696"/>
          <pc:sldLayoutMkLst>
            <pc:docMk/>
            <pc:sldMasterMk cId="3138866671" sldId="2147483990"/>
            <pc:sldLayoutMk cId="2570858718" sldId="2147484014"/>
          </pc:sldLayoutMkLst>
        </pc:sldLayoutChg>
        <pc:sldLayoutChg chg="del">
          <pc:chgData name="Justin Evans (CE SP)" userId="47353291-c02c-44a9-b576-fcb26b0c3050" providerId="ADAL" clId="{205DEED2-2501-4CF3-9934-071DBB1F4DE3}" dt="2021-09-30T16:55:29.455" v="60" actId="2696"/>
          <pc:sldLayoutMkLst>
            <pc:docMk/>
            <pc:sldMasterMk cId="3138866671" sldId="2147483990"/>
            <pc:sldLayoutMk cId="1130694076" sldId="2147484015"/>
          </pc:sldLayoutMkLst>
        </pc:sldLayoutChg>
        <pc:sldLayoutChg chg="del">
          <pc:chgData name="Justin Evans (CE SP)" userId="47353291-c02c-44a9-b576-fcb26b0c3050" providerId="ADAL" clId="{205DEED2-2501-4CF3-9934-071DBB1F4DE3}" dt="2021-09-30T16:55:29.455" v="60" actId="2696"/>
          <pc:sldLayoutMkLst>
            <pc:docMk/>
            <pc:sldMasterMk cId="3138866671" sldId="2147483990"/>
            <pc:sldLayoutMk cId="1924444472" sldId="2147484016"/>
          </pc:sldLayoutMkLst>
        </pc:sldLayoutChg>
        <pc:sldLayoutChg chg="del">
          <pc:chgData name="Justin Evans (CE SP)" userId="47353291-c02c-44a9-b576-fcb26b0c3050" providerId="ADAL" clId="{205DEED2-2501-4CF3-9934-071DBB1F4DE3}" dt="2021-09-30T16:55:29.455" v="60" actId="2696"/>
          <pc:sldLayoutMkLst>
            <pc:docMk/>
            <pc:sldMasterMk cId="3138866671" sldId="2147483990"/>
            <pc:sldLayoutMk cId="3237381773" sldId="2147484017"/>
          </pc:sldLayoutMkLst>
        </pc:sldLayoutChg>
        <pc:sldLayoutChg chg="del">
          <pc:chgData name="Justin Evans (CE SP)" userId="47353291-c02c-44a9-b576-fcb26b0c3050" providerId="ADAL" clId="{205DEED2-2501-4CF3-9934-071DBB1F4DE3}" dt="2021-09-30T16:55:29.455" v="60" actId="2696"/>
          <pc:sldLayoutMkLst>
            <pc:docMk/>
            <pc:sldMasterMk cId="3138866671" sldId="2147483990"/>
            <pc:sldLayoutMk cId="119041650" sldId="2147484018"/>
          </pc:sldLayoutMkLst>
        </pc:sldLayoutChg>
        <pc:sldLayoutChg chg="del">
          <pc:chgData name="Justin Evans (CE SP)" userId="47353291-c02c-44a9-b576-fcb26b0c3050" providerId="ADAL" clId="{205DEED2-2501-4CF3-9934-071DBB1F4DE3}" dt="2021-09-30T16:55:29.455" v="60" actId="2696"/>
          <pc:sldLayoutMkLst>
            <pc:docMk/>
            <pc:sldMasterMk cId="3138866671" sldId="2147483990"/>
            <pc:sldLayoutMk cId="1876849995" sldId="2147484019"/>
          </pc:sldLayoutMkLst>
        </pc:sldLayoutChg>
        <pc:sldLayoutChg chg="del">
          <pc:chgData name="Justin Evans (CE SP)" userId="47353291-c02c-44a9-b576-fcb26b0c3050" providerId="ADAL" clId="{205DEED2-2501-4CF3-9934-071DBB1F4DE3}" dt="2021-09-30T16:55:29.455" v="60" actId="2696"/>
          <pc:sldLayoutMkLst>
            <pc:docMk/>
            <pc:sldMasterMk cId="3138866671" sldId="2147483990"/>
            <pc:sldLayoutMk cId="2442093490" sldId="2147484020"/>
          </pc:sldLayoutMkLst>
        </pc:sldLayoutChg>
        <pc:sldLayoutChg chg="del">
          <pc:chgData name="Justin Evans (CE SP)" userId="47353291-c02c-44a9-b576-fcb26b0c3050" providerId="ADAL" clId="{205DEED2-2501-4CF3-9934-071DBB1F4DE3}" dt="2021-09-30T16:55:29.455" v="60" actId="2696"/>
          <pc:sldLayoutMkLst>
            <pc:docMk/>
            <pc:sldMasterMk cId="3138866671" sldId="2147483990"/>
            <pc:sldLayoutMk cId="523462488" sldId="2147484021"/>
          </pc:sldLayoutMkLst>
        </pc:sldLayoutChg>
        <pc:sldLayoutChg chg="del">
          <pc:chgData name="Justin Evans (CE SP)" userId="47353291-c02c-44a9-b576-fcb26b0c3050" providerId="ADAL" clId="{205DEED2-2501-4CF3-9934-071DBB1F4DE3}" dt="2021-09-30T16:55:29.455" v="60" actId="2696"/>
          <pc:sldLayoutMkLst>
            <pc:docMk/>
            <pc:sldMasterMk cId="3138866671" sldId="2147483990"/>
            <pc:sldLayoutMk cId="3912418055" sldId="2147484022"/>
          </pc:sldLayoutMkLst>
        </pc:sldLayoutChg>
        <pc:sldLayoutChg chg="del">
          <pc:chgData name="Justin Evans (CE SP)" userId="47353291-c02c-44a9-b576-fcb26b0c3050" providerId="ADAL" clId="{205DEED2-2501-4CF3-9934-071DBB1F4DE3}" dt="2021-09-30T16:55:29.455" v="60" actId="2696"/>
          <pc:sldLayoutMkLst>
            <pc:docMk/>
            <pc:sldMasterMk cId="3138866671" sldId="2147483990"/>
            <pc:sldLayoutMk cId="1300962889" sldId="2147484023"/>
          </pc:sldLayoutMkLst>
        </pc:sldLayoutChg>
        <pc:sldLayoutChg chg="del">
          <pc:chgData name="Justin Evans (CE SP)" userId="47353291-c02c-44a9-b576-fcb26b0c3050" providerId="ADAL" clId="{205DEED2-2501-4CF3-9934-071DBB1F4DE3}" dt="2021-09-30T16:55:29.455" v="60" actId="2696"/>
          <pc:sldLayoutMkLst>
            <pc:docMk/>
            <pc:sldMasterMk cId="3138866671" sldId="2147483990"/>
            <pc:sldLayoutMk cId="2484416189" sldId="2147484024"/>
          </pc:sldLayoutMkLst>
        </pc:sldLayoutChg>
        <pc:sldLayoutChg chg="del">
          <pc:chgData name="Justin Evans (CE SP)" userId="47353291-c02c-44a9-b576-fcb26b0c3050" providerId="ADAL" clId="{205DEED2-2501-4CF3-9934-071DBB1F4DE3}" dt="2021-09-30T16:55:29.455" v="60" actId="2696"/>
          <pc:sldLayoutMkLst>
            <pc:docMk/>
            <pc:sldMasterMk cId="3138866671" sldId="2147483990"/>
            <pc:sldLayoutMk cId="618353612" sldId="2147484025"/>
          </pc:sldLayoutMkLst>
        </pc:sldLayoutChg>
        <pc:sldLayoutChg chg="del">
          <pc:chgData name="Justin Evans (CE SP)" userId="47353291-c02c-44a9-b576-fcb26b0c3050" providerId="ADAL" clId="{205DEED2-2501-4CF3-9934-071DBB1F4DE3}" dt="2021-09-30T16:55:29.455" v="60" actId="2696"/>
          <pc:sldLayoutMkLst>
            <pc:docMk/>
            <pc:sldMasterMk cId="3138866671" sldId="2147483990"/>
            <pc:sldLayoutMk cId="1184326568" sldId="2147484026"/>
          </pc:sldLayoutMkLst>
        </pc:sldLayoutChg>
        <pc:sldLayoutChg chg="del">
          <pc:chgData name="Justin Evans (CE SP)" userId="47353291-c02c-44a9-b576-fcb26b0c3050" providerId="ADAL" clId="{205DEED2-2501-4CF3-9934-071DBB1F4DE3}" dt="2021-09-30T16:55:29.455" v="60" actId="2696"/>
          <pc:sldLayoutMkLst>
            <pc:docMk/>
            <pc:sldMasterMk cId="3138866671" sldId="2147483990"/>
            <pc:sldLayoutMk cId="3795046949" sldId="2147484027"/>
          </pc:sldLayoutMkLst>
        </pc:sldLayoutChg>
        <pc:sldLayoutChg chg="del">
          <pc:chgData name="Justin Evans (CE SP)" userId="47353291-c02c-44a9-b576-fcb26b0c3050" providerId="ADAL" clId="{205DEED2-2501-4CF3-9934-071DBB1F4DE3}" dt="2021-09-30T16:55:29.455" v="60" actId="2696"/>
          <pc:sldLayoutMkLst>
            <pc:docMk/>
            <pc:sldMasterMk cId="3138866671" sldId="2147483990"/>
            <pc:sldLayoutMk cId="1831624703" sldId="2147484028"/>
          </pc:sldLayoutMkLst>
        </pc:sldLayoutChg>
        <pc:sldLayoutChg chg="del">
          <pc:chgData name="Justin Evans (CE SP)" userId="47353291-c02c-44a9-b576-fcb26b0c3050" providerId="ADAL" clId="{205DEED2-2501-4CF3-9934-071DBB1F4DE3}" dt="2021-09-30T16:55:29.455" v="60" actId="2696"/>
          <pc:sldLayoutMkLst>
            <pc:docMk/>
            <pc:sldMasterMk cId="3138866671" sldId="2147483990"/>
            <pc:sldLayoutMk cId="3255432458" sldId="2147484029"/>
          </pc:sldLayoutMkLst>
        </pc:sldLayoutChg>
        <pc:sldLayoutChg chg="del">
          <pc:chgData name="Justin Evans (CE SP)" userId="47353291-c02c-44a9-b576-fcb26b0c3050" providerId="ADAL" clId="{205DEED2-2501-4CF3-9934-071DBB1F4DE3}" dt="2021-09-30T16:55:29.455" v="60" actId="2696"/>
          <pc:sldLayoutMkLst>
            <pc:docMk/>
            <pc:sldMasterMk cId="3138866671" sldId="2147483990"/>
            <pc:sldLayoutMk cId="774246453" sldId="2147484030"/>
          </pc:sldLayoutMkLst>
        </pc:sldLayoutChg>
        <pc:sldLayoutChg chg="del">
          <pc:chgData name="Justin Evans (CE SP)" userId="47353291-c02c-44a9-b576-fcb26b0c3050" providerId="ADAL" clId="{205DEED2-2501-4CF3-9934-071DBB1F4DE3}" dt="2021-09-30T16:55:29.455" v="60" actId="2696"/>
          <pc:sldLayoutMkLst>
            <pc:docMk/>
            <pc:sldMasterMk cId="3138866671" sldId="2147483990"/>
            <pc:sldLayoutMk cId="1847334346" sldId="2147484031"/>
          </pc:sldLayoutMkLst>
        </pc:sldLayoutChg>
        <pc:sldLayoutChg chg="del">
          <pc:chgData name="Justin Evans (CE SP)" userId="47353291-c02c-44a9-b576-fcb26b0c3050" providerId="ADAL" clId="{205DEED2-2501-4CF3-9934-071DBB1F4DE3}" dt="2021-09-30T16:55:29.455" v="60" actId="2696"/>
          <pc:sldLayoutMkLst>
            <pc:docMk/>
            <pc:sldMasterMk cId="3138866671" sldId="2147483990"/>
            <pc:sldLayoutMk cId="161492002" sldId="2147484032"/>
          </pc:sldLayoutMkLst>
        </pc:sldLayoutChg>
        <pc:sldLayoutChg chg="del">
          <pc:chgData name="Justin Evans (CE SP)" userId="47353291-c02c-44a9-b576-fcb26b0c3050" providerId="ADAL" clId="{205DEED2-2501-4CF3-9934-071DBB1F4DE3}" dt="2021-09-30T16:55:29.455" v="60" actId="2696"/>
          <pc:sldLayoutMkLst>
            <pc:docMk/>
            <pc:sldMasterMk cId="3138866671" sldId="2147483990"/>
            <pc:sldLayoutMk cId="349658073" sldId="2147484033"/>
          </pc:sldLayoutMkLst>
        </pc:sldLayoutChg>
        <pc:sldLayoutChg chg="del">
          <pc:chgData name="Justin Evans (CE SP)" userId="47353291-c02c-44a9-b576-fcb26b0c3050" providerId="ADAL" clId="{205DEED2-2501-4CF3-9934-071DBB1F4DE3}" dt="2021-09-30T16:55:29.455" v="60" actId="2696"/>
          <pc:sldLayoutMkLst>
            <pc:docMk/>
            <pc:sldMasterMk cId="3138866671" sldId="2147483990"/>
            <pc:sldLayoutMk cId="238762808" sldId="2147484034"/>
          </pc:sldLayoutMkLst>
        </pc:sldLayoutChg>
      </pc:sldMasterChg>
      <pc:sldMasterChg chg="delSldLayout">
        <pc:chgData name="Justin Evans (CE SP)" userId="47353291-c02c-44a9-b576-fcb26b0c3050" providerId="ADAL" clId="{205DEED2-2501-4CF3-9934-071DBB1F4DE3}" dt="2021-10-01T12:35:42.467" v="361" actId="47"/>
        <pc:sldMasterMkLst>
          <pc:docMk/>
          <pc:sldMasterMk cId="1790270825" sldId="2147484082"/>
        </pc:sldMasterMkLst>
        <pc:sldLayoutChg chg="del">
          <pc:chgData name="Justin Evans (CE SP)" userId="47353291-c02c-44a9-b576-fcb26b0c3050" providerId="ADAL" clId="{205DEED2-2501-4CF3-9934-071DBB1F4DE3}" dt="2021-10-01T12:35:11.527" v="336" actId="47"/>
          <pc:sldLayoutMkLst>
            <pc:docMk/>
            <pc:sldMasterMk cId="1790270825" sldId="2147484082"/>
            <pc:sldLayoutMk cId="1875792631" sldId="2147484305"/>
          </pc:sldLayoutMkLst>
        </pc:sldLayoutChg>
        <pc:sldLayoutChg chg="del">
          <pc:chgData name="Justin Evans (CE SP)" userId="47353291-c02c-44a9-b576-fcb26b0c3050" providerId="ADAL" clId="{205DEED2-2501-4CF3-9934-071DBB1F4DE3}" dt="2021-10-01T12:35:24.563" v="344" actId="47"/>
          <pc:sldLayoutMkLst>
            <pc:docMk/>
            <pc:sldMasterMk cId="1790270825" sldId="2147484082"/>
            <pc:sldLayoutMk cId="2742184910" sldId="2147484307"/>
          </pc:sldLayoutMkLst>
        </pc:sldLayoutChg>
        <pc:sldLayoutChg chg="del">
          <pc:chgData name="Justin Evans (CE SP)" userId="47353291-c02c-44a9-b576-fcb26b0c3050" providerId="ADAL" clId="{205DEED2-2501-4CF3-9934-071DBB1F4DE3}" dt="2021-10-01T12:35:42.467" v="361" actId="47"/>
          <pc:sldLayoutMkLst>
            <pc:docMk/>
            <pc:sldMasterMk cId="1790270825" sldId="2147484082"/>
            <pc:sldLayoutMk cId="369206894" sldId="2147484308"/>
          </pc:sldLayoutMkLst>
        </pc:sldLayoutChg>
        <pc:sldLayoutChg chg="del">
          <pc:chgData name="Justin Evans (CE SP)" userId="47353291-c02c-44a9-b576-fcb26b0c3050" providerId="ADAL" clId="{205DEED2-2501-4CF3-9934-071DBB1F4DE3}" dt="2021-10-01T12:35:22.475" v="342" actId="47"/>
          <pc:sldLayoutMkLst>
            <pc:docMk/>
            <pc:sldMasterMk cId="1790270825" sldId="2147484082"/>
            <pc:sldLayoutMk cId="409747542" sldId="2147484309"/>
          </pc:sldLayoutMkLst>
        </pc:sldLayoutChg>
        <pc:sldLayoutChg chg="del">
          <pc:chgData name="Justin Evans (CE SP)" userId="47353291-c02c-44a9-b576-fcb26b0c3050" providerId="ADAL" clId="{205DEED2-2501-4CF3-9934-071DBB1F4DE3}" dt="2021-09-30T17:04:57.142" v="297" actId="2696"/>
          <pc:sldLayoutMkLst>
            <pc:docMk/>
            <pc:sldMasterMk cId="1790270825" sldId="2147484082"/>
            <pc:sldLayoutMk cId="2665955760" sldId="2147484312"/>
          </pc:sldLayoutMkLst>
        </pc:sldLayoutChg>
      </pc:sldMasterChg>
    </pc:docChg>
  </pc:docChgLst>
  <pc:docChgLst>
    <pc:chgData name="Rishabh Mathur" userId="S::rimathur@microsoft.com::085a90ad-ff62-452d-9cc6-fb668aecc57d" providerId="AD" clId="Web-{042F105A-C22D-737D-44A1-9E4687C18DF4}"/>
    <pc:docChg chg="modSld">
      <pc:chgData name="Rishabh Mathur" userId="S::rimathur@microsoft.com::085a90ad-ff62-452d-9cc6-fb668aecc57d" providerId="AD" clId="Web-{042F105A-C22D-737D-44A1-9E4687C18DF4}" dt="2020-05-01T17:48:05.541" v="17" actId="20577"/>
      <pc:docMkLst>
        <pc:docMk/>
      </pc:docMkLst>
      <pc:sldChg chg="modSp">
        <pc:chgData name="Rishabh Mathur" userId="S::rimathur@microsoft.com::085a90ad-ff62-452d-9cc6-fb668aecc57d" providerId="AD" clId="Web-{042F105A-C22D-737D-44A1-9E4687C18DF4}" dt="2020-05-01T17:48:00.604" v="15" actId="20577"/>
        <pc:sldMkLst>
          <pc:docMk/>
          <pc:sldMk cId="202580256" sldId="432"/>
        </pc:sldMkLst>
        <pc:spChg chg="mod">
          <ac:chgData name="Rishabh Mathur" userId="S::rimathur@microsoft.com::085a90ad-ff62-452d-9cc6-fb668aecc57d" providerId="AD" clId="Web-{042F105A-C22D-737D-44A1-9E4687C18DF4}" dt="2020-05-01T17:48:00.604" v="15" actId="20577"/>
          <ac:spMkLst>
            <pc:docMk/>
            <pc:sldMk cId="202580256" sldId="432"/>
            <ac:spMk id="9" creationId="{A8B0570F-865E-40AA-9C41-370124BD70B0}"/>
          </ac:spMkLst>
        </pc:spChg>
      </pc:sldChg>
    </pc:docChg>
  </pc:docChgLst>
  <pc:docChgLst>
    <pc:chgData name="Christopher Weaver" userId="2d47d5c7-389a-4b91-8fc5-dfad12ad20c7" providerId="ADAL" clId="{B8FF28CE-C358-470B-AE1A-658281DA1EE3}"/>
    <pc:docChg chg="custSel delSld modSld">
      <pc:chgData name="Christopher Weaver" userId="2d47d5c7-389a-4b91-8fc5-dfad12ad20c7" providerId="ADAL" clId="{B8FF28CE-C358-470B-AE1A-658281DA1EE3}" dt="2019-05-08T18:03:33.046" v="457" actId="20577"/>
      <pc:docMkLst>
        <pc:docMk/>
      </pc:docMkLst>
      <pc:sldChg chg="modSp">
        <pc:chgData name="Christopher Weaver" userId="2d47d5c7-389a-4b91-8fc5-dfad12ad20c7" providerId="ADAL" clId="{B8FF28CE-C358-470B-AE1A-658281DA1EE3}" dt="2019-05-03T19:22:16.298" v="21"/>
        <pc:sldMkLst>
          <pc:docMk/>
          <pc:sldMk cId="3353186766" sldId="256"/>
        </pc:sldMkLst>
        <pc:spChg chg="mod">
          <ac:chgData name="Christopher Weaver" userId="2d47d5c7-389a-4b91-8fc5-dfad12ad20c7" providerId="ADAL" clId="{B8FF28CE-C358-470B-AE1A-658281DA1EE3}" dt="2019-05-03T19:22:16.298" v="21"/>
          <ac:spMkLst>
            <pc:docMk/>
            <pc:sldMk cId="3353186766" sldId="256"/>
            <ac:spMk id="2" creationId="{1FE60EAE-6A44-4924-927C-2A9FBEA5EC51}"/>
          </ac:spMkLst>
        </pc:spChg>
      </pc:sldChg>
      <pc:sldChg chg="modSp">
        <pc:chgData name="Christopher Weaver" userId="2d47d5c7-389a-4b91-8fc5-dfad12ad20c7" providerId="ADAL" clId="{B8FF28CE-C358-470B-AE1A-658281DA1EE3}" dt="2019-05-03T19:46:19.236" v="224" actId="20577"/>
        <pc:sldMkLst>
          <pc:docMk/>
          <pc:sldMk cId="467501124" sldId="257"/>
        </pc:sldMkLst>
        <pc:spChg chg="mod">
          <ac:chgData name="Christopher Weaver" userId="2d47d5c7-389a-4b91-8fc5-dfad12ad20c7" providerId="ADAL" clId="{B8FF28CE-C358-470B-AE1A-658281DA1EE3}" dt="2019-05-03T19:46:19.236" v="224" actId="20577"/>
          <ac:spMkLst>
            <pc:docMk/>
            <pc:sldMk cId="467501124" sldId="257"/>
            <ac:spMk id="3" creationId="{774C84B1-5266-401C-A8AA-D97CC24B1CF6}"/>
          </ac:spMkLst>
        </pc:spChg>
      </pc:sldChg>
      <pc:sldChg chg="modNotesTx">
        <pc:chgData name="Christopher Weaver" userId="2d47d5c7-389a-4b91-8fc5-dfad12ad20c7" providerId="ADAL" clId="{B8FF28CE-C358-470B-AE1A-658281DA1EE3}" dt="2019-05-03T19:24:32.836" v="27" actId="20577"/>
        <pc:sldMkLst>
          <pc:docMk/>
          <pc:sldMk cId="809255774" sldId="259"/>
        </pc:sldMkLst>
      </pc:sldChg>
      <pc:sldChg chg="modNotesTx">
        <pc:chgData name="Christopher Weaver" userId="2d47d5c7-389a-4b91-8fc5-dfad12ad20c7" providerId="ADAL" clId="{B8FF28CE-C358-470B-AE1A-658281DA1EE3}" dt="2019-05-03T19:32:19.926" v="47" actId="113"/>
        <pc:sldMkLst>
          <pc:docMk/>
          <pc:sldMk cId="4239375180" sldId="263"/>
        </pc:sldMkLst>
      </pc:sldChg>
      <pc:sldChg chg="delSp modNotesTx">
        <pc:chgData name="Christopher Weaver" userId="2d47d5c7-389a-4b91-8fc5-dfad12ad20c7" providerId="ADAL" clId="{B8FF28CE-C358-470B-AE1A-658281DA1EE3}" dt="2019-05-03T19:25:15.237" v="29" actId="478"/>
        <pc:sldMkLst>
          <pc:docMk/>
          <pc:sldMk cId="1777999295" sldId="269"/>
        </pc:sldMkLst>
        <pc:spChg chg="del">
          <ac:chgData name="Christopher Weaver" userId="2d47d5c7-389a-4b91-8fc5-dfad12ad20c7" providerId="ADAL" clId="{B8FF28CE-C358-470B-AE1A-658281DA1EE3}" dt="2019-05-03T19:25:15.237" v="29" actId="478"/>
          <ac:spMkLst>
            <pc:docMk/>
            <pc:sldMk cId="1777999295" sldId="269"/>
            <ac:spMk id="13" creationId="{515268F3-8365-4E5D-9DE6-6DCE9847C9F4}"/>
          </ac:spMkLst>
        </pc:spChg>
      </pc:sldChg>
      <pc:sldChg chg="addSp delSp modSp modNotesTx">
        <pc:chgData name="Christopher Weaver" userId="2d47d5c7-389a-4b91-8fc5-dfad12ad20c7" providerId="ADAL" clId="{B8FF28CE-C358-470B-AE1A-658281DA1EE3}" dt="2019-05-03T19:26:17.901" v="34" actId="478"/>
        <pc:sldMkLst>
          <pc:docMk/>
          <pc:sldMk cId="645257542" sldId="270"/>
        </pc:sldMkLst>
        <pc:spChg chg="add del mod">
          <ac:chgData name="Christopher Weaver" userId="2d47d5c7-389a-4b91-8fc5-dfad12ad20c7" providerId="ADAL" clId="{B8FF28CE-C358-470B-AE1A-658281DA1EE3}" dt="2019-05-03T19:26:17.901" v="34" actId="478"/>
          <ac:spMkLst>
            <pc:docMk/>
            <pc:sldMk cId="645257542" sldId="270"/>
            <ac:spMk id="4" creationId="{3B11019A-CAC9-4782-A39C-BCCB6301AEB3}"/>
          </ac:spMkLst>
        </pc:spChg>
        <pc:spChg chg="del mod">
          <ac:chgData name="Christopher Weaver" userId="2d47d5c7-389a-4b91-8fc5-dfad12ad20c7" providerId="ADAL" clId="{B8FF28CE-C358-470B-AE1A-658281DA1EE3}" dt="2019-05-03T19:25:44.599" v="32" actId="478"/>
          <ac:spMkLst>
            <pc:docMk/>
            <pc:sldMk cId="645257542" sldId="270"/>
            <ac:spMk id="10" creationId="{B264C6D9-7FA8-4D86-AB84-68B52AFDD13C}"/>
          </ac:spMkLst>
        </pc:spChg>
      </pc:sldChg>
      <pc:sldChg chg="modNotesTx">
        <pc:chgData name="Christopher Weaver" userId="2d47d5c7-389a-4b91-8fc5-dfad12ad20c7" providerId="ADAL" clId="{B8FF28CE-C358-470B-AE1A-658281DA1EE3}" dt="2019-05-03T19:26:35.928" v="36" actId="113"/>
        <pc:sldMkLst>
          <pc:docMk/>
          <pc:sldMk cId="3571492200" sldId="271"/>
        </pc:sldMkLst>
      </pc:sldChg>
      <pc:sldChg chg="modNotesTx">
        <pc:chgData name="Christopher Weaver" userId="2d47d5c7-389a-4b91-8fc5-dfad12ad20c7" providerId="ADAL" clId="{B8FF28CE-C358-470B-AE1A-658281DA1EE3}" dt="2019-05-03T19:24:13.128" v="24" actId="113"/>
        <pc:sldMkLst>
          <pc:docMk/>
          <pc:sldMk cId="4034518931" sldId="273"/>
        </pc:sldMkLst>
      </pc:sldChg>
      <pc:sldChg chg="modSp modNotesTx">
        <pc:chgData name="Christopher Weaver" userId="2d47d5c7-389a-4b91-8fc5-dfad12ad20c7" providerId="ADAL" clId="{B8FF28CE-C358-470B-AE1A-658281DA1EE3}" dt="2019-05-08T18:03:33.046" v="457" actId="20577"/>
        <pc:sldMkLst>
          <pc:docMk/>
          <pc:sldMk cId="271078215" sldId="275"/>
        </pc:sldMkLst>
        <pc:spChg chg="mod">
          <ac:chgData name="Christopher Weaver" userId="2d47d5c7-389a-4b91-8fc5-dfad12ad20c7" providerId="ADAL" clId="{B8FF28CE-C358-470B-AE1A-658281DA1EE3}" dt="2019-05-08T18:03:33.046" v="457" actId="20577"/>
          <ac:spMkLst>
            <pc:docMk/>
            <pc:sldMk cId="271078215" sldId="275"/>
            <ac:spMk id="3" creationId="{F716AF8F-233C-4168-AE9E-0E2A0387D7D3}"/>
          </ac:spMkLst>
        </pc:spChg>
      </pc:sldChg>
      <pc:sldChg chg="modSp">
        <pc:chgData name="Christopher Weaver" userId="2d47d5c7-389a-4b91-8fc5-dfad12ad20c7" providerId="ADAL" clId="{B8FF28CE-C358-470B-AE1A-658281DA1EE3}" dt="2019-05-07T19:00:30.436" v="385" actId="20577"/>
        <pc:sldMkLst>
          <pc:docMk/>
          <pc:sldMk cId="1651238177" sldId="424"/>
        </pc:sldMkLst>
        <pc:spChg chg="mod">
          <ac:chgData name="Christopher Weaver" userId="2d47d5c7-389a-4b91-8fc5-dfad12ad20c7" providerId="ADAL" clId="{B8FF28CE-C358-470B-AE1A-658281DA1EE3}" dt="2019-05-07T19:00:30.436" v="385" actId="20577"/>
          <ac:spMkLst>
            <pc:docMk/>
            <pc:sldMk cId="1651238177" sldId="424"/>
            <ac:spMk id="2" creationId="{00000000-0000-0000-0000-000000000000}"/>
          </ac:spMkLst>
        </pc:spChg>
      </pc:sldChg>
      <pc:sldChg chg="addSp delSp modSp modNotesTx">
        <pc:chgData name="Christopher Weaver" userId="2d47d5c7-389a-4b91-8fc5-dfad12ad20c7" providerId="ADAL" clId="{B8FF28CE-C358-470B-AE1A-658281DA1EE3}" dt="2019-05-08T17:57:34.466" v="386" actId="20577"/>
        <pc:sldMkLst>
          <pc:docMk/>
          <pc:sldMk cId="2562638460" sldId="425"/>
        </pc:sldMkLst>
        <pc:spChg chg="add mod">
          <ac:chgData name="Christopher Weaver" userId="2d47d5c7-389a-4b91-8fc5-dfad12ad20c7" providerId="ADAL" clId="{B8FF28CE-C358-470B-AE1A-658281DA1EE3}" dt="2019-05-07T19:00:09.403" v="360" actId="20577"/>
          <ac:spMkLst>
            <pc:docMk/>
            <pc:sldMk cId="2562638460" sldId="425"/>
            <ac:spMk id="2" creationId="{3391C6C7-DA2D-4D8D-B241-F9C0C2C3B1B3}"/>
          </ac:spMkLst>
        </pc:spChg>
        <pc:spChg chg="del">
          <ac:chgData name="Christopher Weaver" userId="2d47d5c7-389a-4b91-8fc5-dfad12ad20c7" providerId="ADAL" clId="{B8FF28CE-C358-470B-AE1A-658281DA1EE3}" dt="2019-05-07T18:41:35.569" v="228"/>
          <ac:spMkLst>
            <pc:docMk/>
            <pc:sldMk cId="2562638460" sldId="425"/>
            <ac:spMk id="3" creationId="{FC9CABFA-D1CE-4EA0-88D5-129945A19F3A}"/>
          </ac:spMkLst>
        </pc:spChg>
        <pc:spChg chg="mod">
          <ac:chgData name="Christopher Weaver" userId="2d47d5c7-389a-4b91-8fc5-dfad12ad20c7" providerId="ADAL" clId="{B8FF28CE-C358-470B-AE1A-658281DA1EE3}" dt="2019-05-07T18:41:56.949" v="273" actId="20577"/>
          <ac:spMkLst>
            <pc:docMk/>
            <pc:sldMk cId="2562638460" sldId="425"/>
            <ac:spMk id="4" creationId="{C66C2CF8-3E7E-4565-B3CC-211D2C85D64E}"/>
          </ac:spMkLst>
        </pc:spChg>
      </pc:sldChg>
      <pc:sldChg chg="modTransition">
        <pc:chgData name="Christopher Weaver" userId="2d47d5c7-389a-4b91-8fc5-dfad12ad20c7" providerId="ADAL" clId="{B8FF28CE-C358-470B-AE1A-658281DA1EE3}" dt="2019-05-03T19:21:26.448" v="17"/>
        <pc:sldMkLst>
          <pc:docMk/>
          <pc:sldMk cId="2119707041" sldId="426"/>
        </pc:sldMkLst>
      </pc:sldChg>
      <pc:sldChg chg="modSp modAnim">
        <pc:chgData name="Christopher Weaver" userId="2d47d5c7-389a-4b91-8fc5-dfad12ad20c7" providerId="ADAL" clId="{B8FF28CE-C358-470B-AE1A-658281DA1EE3}" dt="2019-05-03T19:45:32.261" v="223"/>
        <pc:sldMkLst>
          <pc:docMk/>
          <pc:sldMk cId="2729560685" sldId="429"/>
        </pc:sldMkLst>
        <pc:spChg chg="mod">
          <ac:chgData name="Christopher Weaver" userId="2d47d5c7-389a-4b91-8fc5-dfad12ad20c7" providerId="ADAL" clId="{B8FF28CE-C358-470B-AE1A-658281DA1EE3}" dt="2019-05-03T19:45:19.791" v="222" actId="20577"/>
          <ac:spMkLst>
            <pc:docMk/>
            <pc:sldMk cId="2729560685" sldId="429"/>
            <ac:spMk id="2" creationId="{5D0CDAE2-CFB1-4884-97BF-005940132934}"/>
          </ac:spMkLst>
        </pc:spChg>
      </pc:sldChg>
      <pc:sldChg chg="modSp">
        <pc:chgData name="Christopher Weaver" userId="2d47d5c7-389a-4b91-8fc5-dfad12ad20c7" providerId="ADAL" clId="{B8FF28CE-C358-470B-AE1A-658281DA1EE3}" dt="2019-05-03T19:46:34.771" v="227" actId="20577"/>
        <pc:sldMkLst>
          <pc:docMk/>
          <pc:sldMk cId="612326901" sldId="430"/>
        </pc:sldMkLst>
        <pc:spChg chg="mod">
          <ac:chgData name="Christopher Weaver" userId="2d47d5c7-389a-4b91-8fc5-dfad12ad20c7" providerId="ADAL" clId="{B8FF28CE-C358-470B-AE1A-658281DA1EE3}" dt="2019-05-03T19:46:34.771" v="227" actId="20577"/>
          <ac:spMkLst>
            <pc:docMk/>
            <pc:sldMk cId="612326901" sldId="430"/>
            <ac:spMk id="2" creationId="{800E45D4-F723-43CE-AB58-6AB8AF4829B0}"/>
          </ac:spMkLst>
        </pc:spChg>
      </pc:sldChg>
    </pc:docChg>
  </pc:docChgLst>
  <pc:docChgLst>
    <pc:chgData name="Christopher Weaver" userId="2d47d5c7-389a-4b91-8fc5-dfad12ad20c7" providerId="ADAL" clId="{302364DA-FEFF-4210-9F54-6C1DD57367F0}"/>
    <pc:docChg chg="custSel modSld">
      <pc:chgData name="Christopher Weaver" userId="2d47d5c7-389a-4b91-8fc5-dfad12ad20c7" providerId="ADAL" clId="{302364DA-FEFF-4210-9F54-6C1DD57367F0}" dt="2020-07-31T20:49:29.222" v="9" actId="20577"/>
      <pc:docMkLst>
        <pc:docMk/>
      </pc:docMkLst>
      <pc:sldChg chg="modSp mod">
        <pc:chgData name="Christopher Weaver" userId="2d47d5c7-389a-4b91-8fc5-dfad12ad20c7" providerId="ADAL" clId="{302364DA-FEFF-4210-9F54-6C1DD57367F0}" dt="2020-07-31T19:53:59.580" v="1" actId="1076"/>
        <pc:sldMkLst>
          <pc:docMk/>
          <pc:sldMk cId="1493331411" sldId="267"/>
        </pc:sldMkLst>
        <pc:picChg chg="mod">
          <ac:chgData name="Christopher Weaver" userId="2d47d5c7-389a-4b91-8fc5-dfad12ad20c7" providerId="ADAL" clId="{302364DA-FEFF-4210-9F54-6C1DD57367F0}" dt="2020-07-31T19:53:59.580" v="1" actId="1076"/>
          <ac:picMkLst>
            <pc:docMk/>
            <pc:sldMk cId="1493331411" sldId="267"/>
            <ac:picMk id="4" creationId="{9E018B64-044F-42B1-ACFF-BDE41384A782}"/>
          </ac:picMkLst>
        </pc:picChg>
        <pc:picChg chg="mod">
          <ac:chgData name="Christopher Weaver" userId="2d47d5c7-389a-4b91-8fc5-dfad12ad20c7" providerId="ADAL" clId="{302364DA-FEFF-4210-9F54-6C1DD57367F0}" dt="2020-07-31T19:53:55.002" v="0" actId="1076"/>
          <ac:picMkLst>
            <pc:docMk/>
            <pc:sldMk cId="1493331411" sldId="267"/>
            <ac:picMk id="5" creationId="{3A88FA3E-C892-4D60-A851-EFFC792DDB0A}"/>
          </ac:picMkLst>
        </pc:picChg>
      </pc:sldChg>
      <pc:sldChg chg="delCm modCm">
        <pc:chgData name="Christopher Weaver" userId="2d47d5c7-389a-4b91-8fc5-dfad12ad20c7" providerId="ADAL" clId="{302364DA-FEFF-4210-9F54-6C1DD57367F0}" dt="2020-07-31T20:03:23.724" v="6" actId="1592"/>
        <pc:sldMkLst>
          <pc:docMk/>
          <pc:sldMk cId="534966616" sldId="435"/>
        </pc:sldMkLst>
      </pc:sldChg>
      <pc:sldChg chg="delCm">
        <pc:chgData name="Christopher Weaver" userId="2d47d5c7-389a-4b91-8fc5-dfad12ad20c7" providerId="ADAL" clId="{302364DA-FEFF-4210-9F54-6C1DD57367F0}" dt="2020-07-31T20:04:07.385" v="7" actId="1592"/>
        <pc:sldMkLst>
          <pc:docMk/>
          <pc:sldMk cId="1896715573" sldId="436"/>
        </pc:sldMkLst>
      </pc:sldChg>
      <pc:sldChg chg="delCm">
        <pc:chgData name="Christopher Weaver" userId="2d47d5c7-389a-4b91-8fc5-dfad12ad20c7" providerId="ADAL" clId="{302364DA-FEFF-4210-9F54-6C1DD57367F0}" dt="2020-07-31T20:05:36.859" v="8" actId="1592"/>
        <pc:sldMkLst>
          <pc:docMk/>
          <pc:sldMk cId="2599661445" sldId="437"/>
        </pc:sldMkLst>
      </pc:sldChg>
      <pc:sldChg chg="modSp mod">
        <pc:chgData name="Christopher Weaver" userId="2d47d5c7-389a-4b91-8fc5-dfad12ad20c7" providerId="ADAL" clId="{302364DA-FEFF-4210-9F54-6C1DD57367F0}" dt="2020-07-31T20:49:29.222" v="9" actId="20577"/>
        <pc:sldMkLst>
          <pc:docMk/>
          <pc:sldMk cId="3607595700" sldId="457"/>
        </pc:sldMkLst>
        <pc:spChg chg="mod">
          <ac:chgData name="Christopher Weaver" userId="2d47d5c7-389a-4b91-8fc5-dfad12ad20c7" providerId="ADAL" clId="{302364DA-FEFF-4210-9F54-6C1DD57367F0}" dt="2020-07-31T20:49:29.222" v="9" actId="20577"/>
          <ac:spMkLst>
            <pc:docMk/>
            <pc:sldMk cId="3607595700" sldId="457"/>
            <ac:spMk id="2" creationId="{00000000-0000-0000-0000-000000000000}"/>
          </ac:spMkLst>
        </pc:spChg>
      </pc:sldChg>
      <pc:sldChg chg="modSp mod">
        <pc:chgData name="Christopher Weaver" userId="2d47d5c7-389a-4b91-8fc5-dfad12ad20c7" providerId="ADAL" clId="{302364DA-FEFF-4210-9F54-6C1DD57367F0}" dt="2020-07-31T19:55:47.678" v="2" actId="5793"/>
        <pc:sldMkLst>
          <pc:docMk/>
          <pc:sldMk cId="2265831290" sldId="462"/>
        </pc:sldMkLst>
        <pc:spChg chg="mod">
          <ac:chgData name="Christopher Weaver" userId="2d47d5c7-389a-4b91-8fc5-dfad12ad20c7" providerId="ADAL" clId="{302364DA-FEFF-4210-9F54-6C1DD57367F0}" dt="2020-07-31T19:55:47.678" v="2" actId="5793"/>
          <ac:spMkLst>
            <pc:docMk/>
            <pc:sldMk cId="2265831290" sldId="462"/>
            <ac:spMk id="5" creationId="{676E2013-6368-4133-8307-242E57B6D58D}"/>
          </ac:spMkLst>
        </pc:spChg>
      </pc:sldChg>
    </pc:docChg>
  </pc:docChgLst>
  <pc:docChgLst>
    <pc:chgData name="Alison Yeh" userId="S::alye@microsoft.com::86d98d7c-5861-42c0-9426-3e74a9b3ea79" providerId="AD" clId="Web-{97DC1954-D3DE-39FA-05E1-BED0A712AE24}"/>
    <pc:docChg chg="modSld">
      <pc:chgData name="Alison Yeh" userId="S::alye@microsoft.com::86d98d7c-5861-42c0-9426-3e74a9b3ea79" providerId="AD" clId="Web-{97DC1954-D3DE-39FA-05E1-BED0A712AE24}" dt="2020-11-03T02:11:33.107" v="19" actId="20577"/>
      <pc:docMkLst>
        <pc:docMk/>
      </pc:docMkLst>
      <pc:sldChg chg="modSp">
        <pc:chgData name="Alison Yeh" userId="S::alye@microsoft.com::86d98d7c-5861-42c0-9426-3e74a9b3ea79" providerId="AD" clId="Web-{97DC1954-D3DE-39FA-05E1-BED0A712AE24}" dt="2020-11-03T02:11:33.107" v="19" actId="20577"/>
        <pc:sldMkLst>
          <pc:docMk/>
          <pc:sldMk cId="3353186766" sldId="256"/>
        </pc:sldMkLst>
        <pc:spChg chg="mod">
          <ac:chgData name="Alison Yeh" userId="S::alye@microsoft.com::86d98d7c-5861-42c0-9426-3e74a9b3ea79" providerId="AD" clId="Web-{97DC1954-D3DE-39FA-05E1-BED0A712AE24}" dt="2020-11-03T02:11:33.107" v="19" actId="20577"/>
          <ac:spMkLst>
            <pc:docMk/>
            <pc:sldMk cId="3353186766" sldId="256"/>
            <ac:spMk id="2" creationId="{1FE60EAE-6A44-4924-927C-2A9FBEA5EC51}"/>
          </ac:spMkLst>
        </pc:spChg>
      </pc:sldChg>
    </pc:docChg>
  </pc:docChgLst>
  <pc:docChgLst>
    <pc:chgData name="Rishabh Mathur" userId="S::rimathur@microsoft.com::085a90ad-ff62-452d-9cc6-fb668aecc57d" providerId="AD" clId="Web-{A81DAADF-D245-0E3A-8D9B-45A815579FE2}"/>
    <pc:docChg chg="modSld">
      <pc:chgData name="Rishabh Mathur" userId="S::rimathur@microsoft.com::085a90ad-ff62-452d-9cc6-fb668aecc57d" providerId="AD" clId="Web-{A81DAADF-D245-0E3A-8D9B-45A815579FE2}" dt="2020-06-25T19:41:11.482" v="65" actId="14100"/>
      <pc:docMkLst>
        <pc:docMk/>
      </pc:docMkLst>
      <pc:sldChg chg="modSp addCm">
        <pc:chgData name="Rishabh Mathur" userId="S::rimathur@microsoft.com::085a90ad-ff62-452d-9cc6-fb668aecc57d" providerId="AD" clId="Web-{A81DAADF-D245-0E3A-8D9B-45A815579FE2}" dt="2020-06-25T19:41:11.482" v="65" actId="14100"/>
        <pc:sldMkLst>
          <pc:docMk/>
          <pc:sldMk cId="202580256" sldId="432"/>
        </pc:sldMkLst>
        <pc:spChg chg="mod">
          <ac:chgData name="Rishabh Mathur" userId="S::rimathur@microsoft.com::085a90ad-ff62-452d-9cc6-fb668aecc57d" providerId="AD" clId="Web-{A81DAADF-D245-0E3A-8D9B-45A815579FE2}" dt="2020-06-25T19:41:11.482" v="65" actId="14100"/>
          <ac:spMkLst>
            <pc:docMk/>
            <pc:sldMk cId="202580256" sldId="432"/>
            <ac:spMk id="9" creationId="{A8B0570F-865E-40AA-9C41-370124BD70B0}"/>
          </ac:spMkLst>
        </pc:spChg>
      </pc:sldChg>
      <pc:sldChg chg="modSp addCm">
        <pc:chgData name="Rishabh Mathur" userId="S::rimathur@microsoft.com::085a90ad-ff62-452d-9cc6-fb668aecc57d" providerId="AD" clId="Web-{A81DAADF-D245-0E3A-8D9B-45A815579FE2}" dt="2020-06-25T19:39:38.997" v="23" actId="20577"/>
        <pc:sldMkLst>
          <pc:docMk/>
          <pc:sldMk cId="534966616" sldId="435"/>
        </pc:sldMkLst>
        <pc:graphicFrameChg chg="modGraphic">
          <ac:chgData name="Rishabh Mathur" userId="S::rimathur@microsoft.com::085a90ad-ff62-452d-9cc6-fb668aecc57d" providerId="AD" clId="Web-{A81DAADF-D245-0E3A-8D9B-45A815579FE2}" dt="2020-06-25T19:39:38.997" v="23" actId="20577"/>
          <ac:graphicFrameMkLst>
            <pc:docMk/>
            <pc:sldMk cId="534966616" sldId="435"/>
            <ac:graphicFrameMk id="4" creationId="{00000000-0000-0000-0000-000000000000}"/>
          </ac:graphicFrameMkLst>
        </pc:graphicFrameChg>
      </pc:sldChg>
      <pc:sldChg chg="addCm">
        <pc:chgData name="Rishabh Mathur" userId="S::rimathur@microsoft.com::085a90ad-ff62-452d-9cc6-fb668aecc57d" providerId="AD" clId="Web-{A81DAADF-D245-0E3A-8D9B-45A815579FE2}" dt="2020-06-25T19:40:35.450" v="31"/>
        <pc:sldMkLst>
          <pc:docMk/>
          <pc:sldMk cId="1896715573" sldId="436"/>
        </pc:sldMkLst>
      </pc:sldChg>
      <pc:sldChg chg="addCm">
        <pc:chgData name="Rishabh Mathur" userId="S::rimathur@microsoft.com::085a90ad-ff62-452d-9cc6-fb668aecc57d" providerId="AD" clId="Web-{A81DAADF-D245-0E3A-8D9B-45A815579FE2}" dt="2020-06-25T19:36:38.480" v="0"/>
        <pc:sldMkLst>
          <pc:docMk/>
          <pc:sldMk cId="2599661445" sldId="437"/>
        </pc:sldMkLst>
      </pc:sldChg>
      <pc:sldChg chg="addCm">
        <pc:chgData name="Rishabh Mathur" userId="S::rimathur@microsoft.com::085a90ad-ff62-452d-9cc6-fb668aecc57d" providerId="AD" clId="Web-{A81DAADF-D245-0E3A-8D9B-45A815579FE2}" dt="2020-06-25T19:38:13.918" v="1"/>
        <pc:sldMkLst>
          <pc:docMk/>
          <pc:sldMk cId="2273771809" sldId="439"/>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07DB95-B3AC-4873-A5F4-26231A56C75B}" type="doc">
      <dgm:prSet loTypeId="urn:microsoft.com/office/officeart/2008/layout/VerticalCurvedList" loCatId="list" qsTypeId="urn:microsoft.com/office/officeart/2005/8/quickstyle/simple1" qsCatId="simple" csTypeId="urn:microsoft.com/office/officeart/2005/8/colors/accent3_2" csCatId="accent3" phldr="1"/>
      <dgm:spPr/>
      <dgm:t>
        <a:bodyPr/>
        <a:lstStyle/>
        <a:p>
          <a:endParaRPr lang="en-US"/>
        </a:p>
      </dgm:t>
    </dgm:pt>
    <dgm:pt modelId="{FFAC4A16-B42F-44FF-85B6-F05C0764346E}">
      <dgm:prSet phldrT="[Text]"/>
      <dgm:spPr/>
      <dgm:t>
        <a:bodyPr/>
        <a:lstStyle/>
        <a:p>
          <a:r>
            <a:rPr lang="en-US" altLang="en-US" dirty="0">
              <a:latin typeface="Segoe UI" panose="020B0502040204020203" pitchFamily="34" charset="0"/>
              <a:cs typeface="Segoe UI" panose="020B0502040204020203" pitchFamily="34" charset="0"/>
            </a:rPr>
            <a:t>Office365Users.MyProfile()</a:t>
          </a:r>
          <a:endParaRPr lang="en-US" dirty="0"/>
        </a:p>
      </dgm:t>
    </dgm:pt>
    <dgm:pt modelId="{F9285477-22F4-4282-BF66-3CC871F22063}" type="parTrans" cxnId="{114E44EA-2993-4992-984E-B1848581F772}">
      <dgm:prSet/>
      <dgm:spPr/>
      <dgm:t>
        <a:bodyPr/>
        <a:lstStyle/>
        <a:p>
          <a:endParaRPr lang="en-US"/>
        </a:p>
      </dgm:t>
    </dgm:pt>
    <dgm:pt modelId="{9930FD3E-E483-4068-80FF-06FC4EC0B4A2}" type="sibTrans" cxnId="{114E44EA-2993-4992-984E-B1848581F772}">
      <dgm:prSet/>
      <dgm:spPr/>
      <dgm:t>
        <a:bodyPr/>
        <a:lstStyle/>
        <a:p>
          <a:endParaRPr lang="en-US"/>
        </a:p>
      </dgm:t>
    </dgm:pt>
    <dgm:pt modelId="{084AB4E3-C6A5-4B76-9BA4-041E47395851}">
      <dgm:prSet phldrT="[Text]"/>
      <dgm:spPr/>
      <dgm:t>
        <a:bodyPr/>
        <a:lstStyle/>
        <a:p>
          <a:r>
            <a:rPr lang="en-US" altLang="en-US" dirty="0">
              <a:latin typeface="Segoe UI" panose="020B0502040204020203" pitchFamily="34" charset="0"/>
              <a:cs typeface="Segoe UI" panose="020B0502040204020203" pitchFamily="34" charset="0"/>
            </a:rPr>
            <a:t>Office365Users.UserProfile(&lt;UPN&gt; or Email ID)</a:t>
          </a:r>
          <a:endParaRPr lang="en-US" dirty="0"/>
        </a:p>
      </dgm:t>
    </dgm:pt>
    <dgm:pt modelId="{ABECC065-C78F-48F0-AFFD-7AB064438E4C}" type="parTrans" cxnId="{5F8829D1-4E84-4E1F-BD35-F01711DB18E8}">
      <dgm:prSet/>
      <dgm:spPr/>
      <dgm:t>
        <a:bodyPr/>
        <a:lstStyle/>
        <a:p>
          <a:endParaRPr lang="en-US"/>
        </a:p>
      </dgm:t>
    </dgm:pt>
    <dgm:pt modelId="{4ADC7394-0BD7-4447-8049-174C69D3E2C1}" type="sibTrans" cxnId="{5F8829D1-4E84-4E1F-BD35-F01711DB18E8}">
      <dgm:prSet/>
      <dgm:spPr/>
      <dgm:t>
        <a:bodyPr/>
        <a:lstStyle/>
        <a:p>
          <a:endParaRPr lang="en-US"/>
        </a:p>
      </dgm:t>
    </dgm:pt>
    <dgm:pt modelId="{D7F39400-469D-41B6-BC37-834E1E7DFEEF}">
      <dgm:prSet phldrT="[Text]"/>
      <dgm:spPr/>
      <dgm:t>
        <a:bodyPr/>
        <a:lstStyle/>
        <a:p>
          <a:r>
            <a:rPr lang="en-US" altLang="en-US" dirty="0">
              <a:latin typeface="Segoe UI" panose="020B0502040204020203" pitchFamily="34" charset="0"/>
              <a:cs typeface="Segoe UI" panose="020B0502040204020203" pitchFamily="34" charset="0"/>
            </a:rPr>
            <a:t>Office365Users.Manager(&lt;UPN&gt; or Email ID)</a:t>
          </a:r>
          <a:endParaRPr lang="en-US" dirty="0"/>
        </a:p>
      </dgm:t>
    </dgm:pt>
    <dgm:pt modelId="{DB4F0506-8ABE-48DC-804B-B592168E9D5F}" type="parTrans" cxnId="{4C745996-5CD8-4C6F-A9FB-8FE9ADE32E88}">
      <dgm:prSet/>
      <dgm:spPr/>
      <dgm:t>
        <a:bodyPr/>
        <a:lstStyle/>
        <a:p>
          <a:endParaRPr lang="en-US"/>
        </a:p>
      </dgm:t>
    </dgm:pt>
    <dgm:pt modelId="{8D492D80-2F4B-4301-9177-19ACE7E8121C}" type="sibTrans" cxnId="{4C745996-5CD8-4C6F-A9FB-8FE9ADE32E88}">
      <dgm:prSet/>
      <dgm:spPr/>
      <dgm:t>
        <a:bodyPr/>
        <a:lstStyle/>
        <a:p>
          <a:endParaRPr lang="en-US"/>
        </a:p>
      </dgm:t>
    </dgm:pt>
    <dgm:pt modelId="{EE54E331-21C0-4ADF-835E-398723745471}">
      <dgm:prSet phldrT="[Text]"/>
      <dgm:spPr/>
      <dgm:t>
        <a:bodyPr/>
        <a:lstStyle/>
        <a:p>
          <a:r>
            <a:rPr lang="en-US" altLang="en-US" dirty="0">
              <a:latin typeface="Segoe UI" panose="020B0502040204020203" pitchFamily="34" charset="0"/>
              <a:cs typeface="Segoe UI" panose="020B0502040204020203" pitchFamily="34" charset="0"/>
            </a:rPr>
            <a:t>Office365Users.DirectReports(&lt;UPN&gt; or Email ID)</a:t>
          </a:r>
          <a:endParaRPr lang="en-US" dirty="0"/>
        </a:p>
      </dgm:t>
    </dgm:pt>
    <dgm:pt modelId="{72C18661-DF93-4132-BF28-AEEE81D4E807}" type="parTrans" cxnId="{CB8CB669-7B57-45B2-BB15-6639B653D14F}">
      <dgm:prSet/>
      <dgm:spPr/>
      <dgm:t>
        <a:bodyPr/>
        <a:lstStyle/>
        <a:p>
          <a:endParaRPr lang="en-US"/>
        </a:p>
      </dgm:t>
    </dgm:pt>
    <dgm:pt modelId="{78CA3CF6-A2CF-4CF4-A95B-CC343C43D913}" type="sibTrans" cxnId="{CB8CB669-7B57-45B2-BB15-6639B653D14F}">
      <dgm:prSet/>
      <dgm:spPr/>
      <dgm:t>
        <a:bodyPr/>
        <a:lstStyle/>
        <a:p>
          <a:endParaRPr lang="en-US"/>
        </a:p>
      </dgm:t>
    </dgm:pt>
    <dgm:pt modelId="{030EDF49-EAA6-46B3-9AB5-CC55213DB5DD}" type="pres">
      <dgm:prSet presAssocID="{2407DB95-B3AC-4873-A5F4-26231A56C75B}" presName="Name0" presStyleCnt="0">
        <dgm:presLayoutVars>
          <dgm:chMax val="7"/>
          <dgm:chPref val="7"/>
          <dgm:dir/>
        </dgm:presLayoutVars>
      </dgm:prSet>
      <dgm:spPr/>
    </dgm:pt>
    <dgm:pt modelId="{2AC097A7-C8A9-4BED-961A-03AB8B2D934E}" type="pres">
      <dgm:prSet presAssocID="{2407DB95-B3AC-4873-A5F4-26231A56C75B}" presName="Name1" presStyleCnt="0"/>
      <dgm:spPr/>
    </dgm:pt>
    <dgm:pt modelId="{CDBA44F1-D06A-4A2E-BF9D-122CBE02663B}" type="pres">
      <dgm:prSet presAssocID="{2407DB95-B3AC-4873-A5F4-26231A56C75B}" presName="cycle" presStyleCnt="0"/>
      <dgm:spPr/>
    </dgm:pt>
    <dgm:pt modelId="{539C80A1-2103-4589-9FBD-E46501A2C114}" type="pres">
      <dgm:prSet presAssocID="{2407DB95-B3AC-4873-A5F4-26231A56C75B}" presName="srcNode" presStyleLbl="node1" presStyleIdx="0" presStyleCnt="4"/>
      <dgm:spPr/>
    </dgm:pt>
    <dgm:pt modelId="{2B656BED-B73B-4B18-BEC5-3E6798B95B74}" type="pres">
      <dgm:prSet presAssocID="{2407DB95-B3AC-4873-A5F4-26231A56C75B}" presName="conn" presStyleLbl="parChTrans1D2" presStyleIdx="0" presStyleCnt="1"/>
      <dgm:spPr/>
    </dgm:pt>
    <dgm:pt modelId="{F3BF8BB6-CCBF-4B84-9B01-CAADCD8C978F}" type="pres">
      <dgm:prSet presAssocID="{2407DB95-B3AC-4873-A5F4-26231A56C75B}" presName="extraNode" presStyleLbl="node1" presStyleIdx="0" presStyleCnt="4"/>
      <dgm:spPr/>
    </dgm:pt>
    <dgm:pt modelId="{85144EE0-2E8B-4B9C-B7F1-A68BA206EE55}" type="pres">
      <dgm:prSet presAssocID="{2407DB95-B3AC-4873-A5F4-26231A56C75B}" presName="dstNode" presStyleLbl="node1" presStyleIdx="0" presStyleCnt="4"/>
      <dgm:spPr/>
    </dgm:pt>
    <dgm:pt modelId="{25D84B60-7800-4239-A429-A3EF27CBD41D}" type="pres">
      <dgm:prSet presAssocID="{FFAC4A16-B42F-44FF-85B6-F05C0764346E}" presName="text_1" presStyleLbl="node1" presStyleIdx="0" presStyleCnt="4">
        <dgm:presLayoutVars>
          <dgm:bulletEnabled val="1"/>
        </dgm:presLayoutVars>
      </dgm:prSet>
      <dgm:spPr/>
    </dgm:pt>
    <dgm:pt modelId="{C5D6C3B1-E9E5-4788-8DA8-0AA1D36E6705}" type="pres">
      <dgm:prSet presAssocID="{FFAC4A16-B42F-44FF-85B6-F05C0764346E}" presName="accent_1" presStyleCnt="0"/>
      <dgm:spPr/>
    </dgm:pt>
    <dgm:pt modelId="{93A03CED-8666-479D-B9F3-58192EB772D9}" type="pres">
      <dgm:prSet presAssocID="{FFAC4A16-B42F-44FF-85B6-F05C0764346E}" presName="accentRepeatNode" presStyleLbl="solidFgAcc1" presStyleIdx="0" presStyleCnt="4"/>
      <dgm:spPr/>
    </dgm:pt>
    <dgm:pt modelId="{08E8622B-FCBD-47AC-9D9B-974EFC98A581}" type="pres">
      <dgm:prSet presAssocID="{084AB4E3-C6A5-4B76-9BA4-041E47395851}" presName="text_2" presStyleLbl="node1" presStyleIdx="1" presStyleCnt="4">
        <dgm:presLayoutVars>
          <dgm:bulletEnabled val="1"/>
        </dgm:presLayoutVars>
      </dgm:prSet>
      <dgm:spPr/>
    </dgm:pt>
    <dgm:pt modelId="{774D7AAE-F8F2-4C59-B309-B729C04BCACE}" type="pres">
      <dgm:prSet presAssocID="{084AB4E3-C6A5-4B76-9BA4-041E47395851}" presName="accent_2" presStyleCnt="0"/>
      <dgm:spPr/>
    </dgm:pt>
    <dgm:pt modelId="{5D041763-C1C3-4B66-8B6F-EDE9324A842D}" type="pres">
      <dgm:prSet presAssocID="{084AB4E3-C6A5-4B76-9BA4-041E47395851}" presName="accentRepeatNode" presStyleLbl="solidFgAcc1" presStyleIdx="1" presStyleCnt="4"/>
      <dgm:spPr/>
    </dgm:pt>
    <dgm:pt modelId="{230E0FAB-ABFB-48E0-8AD2-2B3EF99E3725}" type="pres">
      <dgm:prSet presAssocID="{D7F39400-469D-41B6-BC37-834E1E7DFEEF}" presName="text_3" presStyleLbl="node1" presStyleIdx="2" presStyleCnt="4">
        <dgm:presLayoutVars>
          <dgm:bulletEnabled val="1"/>
        </dgm:presLayoutVars>
      </dgm:prSet>
      <dgm:spPr/>
    </dgm:pt>
    <dgm:pt modelId="{F0FB099E-1777-4BA2-AA3D-30AC71100FCA}" type="pres">
      <dgm:prSet presAssocID="{D7F39400-469D-41B6-BC37-834E1E7DFEEF}" presName="accent_3" presStyleCnt="0"/>
      <dgm:spPr/>
    </dgm:pt>
    <dgm:pt modelId="{5951B810-5E2C-45DA-B0C8-9D57CF43062D}" type="pres">
      <dgm:prSet presAssocID="{D7F39400-469D-41B6-BC37-834E1E7DFEEF}" presName="accentRepeatNode" presStyleLbl="solidFgAcc1" presStyleIdx="2" presStyleCnt="4"/>
      <dgm:spPr/>
    </dgm:pt>
    <dgm:pt modelId="{0245B738-A995-4B28-BC23-1F2A4D5457A7}" type="pres">
      <dgm:prSet presAssocID="{EE54E331-21C0-4ADF-835E-398723745471}" presName="text_4" presStyleLbl="node1" presStyleIdx="3" presStyleCnt="4">
        <dgm:presLayoutVars>
          <dgm:bulletEnabled val="1"/>
        </dgm:presLayoutVars>
      </dgm:prSet>
      <dgm:spPr/>
    </dgm:pt>
    <dgm:pt modelId="{CD7DD639-BCCA-4DE2-B6A4-1B3B0517DF45}" type="pres">
      <dgm:prSet presAssocID="{EE54E331-21C0-4ADF-835E-398723745471}" presName="accent_4" presStyleCnt="0"/>
      <dgm:spPr/>
    </dgm:pt>
    <dgm:pt modelId="{6704FA19-6BE1-4E10-BA29-1556D92F9018}" type="pres">
      <dgm:prSet presAssocID="{EE54E331-21C0-4ADF-835E-398723745471}" presName="accentRepeatNode" presStyleLbl="solidFgAcc1" presStyleIdx="3" presStyleCnt="4"/>
      <dgm:spPr/>
    </dgm:pt>
  </dgm:ptLst>
  <dgm:cxnLst>
    <dgm:cxn modelId="{8EBBAE47-D355-45BC-92AA-DA18428F0397}" type="presOf" srcId="{084AB4E3-C6A5-4B76-9BA4-041E47395851}" destId="{08E8622B-FCBD-47AC-9D9B-974EFC98A581}" srcOrd="0" destOrd="0" presId="urn:microsoft.com/office/officeart/2008/layout/VerticalCurvedList"/>
    <dgm:cxn modelId="{CB8CB669-7B57-45B2-BB15-6639B653D14F}" srcId="{2407DB95-B3AC-4873-A5F4-26231A56C75B}" destId="{EE54E331-21C0-4ADF-835E-398723745471}" srcOrd="3" destOrd="0" parTransId="{72C18661-DF93-4132-BF28-AEEE81D4E807}" sibTransId="{78CA3CF6-A2CF-4CF4-A95B-CC343C43D913}"/>
    <dgm:cxn modelId="{4520D04F-F831-4FB3-A5B0-729D8B37B465}" type="presOf" srcId="{2407DB95-B3AC-4873-A5F4-26231A56C75B}" destId="{030EDF49-EAA6-46B3-9AB5-CC55213DB5DD}" srcOrd="0" destOrd="0" presId="urn:microsoft.com/office/officeart/2008/layout/VerticalCurvedList"/>
    <dgm:cxn modelId="{14F2837C-CEFF-4469-9BF8-06594495DC85}" type="presOf" srcId="{D7F39400-469D-41B6-BC37-834E1E7DFEEF}" destId="{230E0FAB-ABFB-48E0-8AD2-2B3EF99E3725}" srcOrd="0" destOrd="0" presId="urn:microsoft.com/office/officeart/2008/layout/VerticalCurvedList"/>
    <dgm:cxn modelId="{4C745996-5CD8-4C6F-A9FB-8FE9ADE32E88}" srcId="{2407DB95-B3AC-4873-A5F4-26231A56C75B}" destId="{D7F39400-469D-41B6-BC37-834E1E7DFEEF}" srcOrd="2" destOrd="0" parTransId="{DB4F0506-8ABE-48DC-804B-B592168E9D5F}" sibTransId="{8D492D80-2F4B-4301-9177-19ACE7E8121C}"/>
    <dgm:cxn modelId="{AE69609A-6588-4817-9979-6D4A171935A9}" type="presOf" srcId="{FFAC4A16-B42F-44FF-85B6-F05C0764346E}" destId="{25D84B60-7800-4239-A429-A3EF27CBD41D}" srcOrd="0" destOrd="0" presId="urn:microsoft.com/office/officeart/2008/layout/VerticalCurvedList"/>
    <dgm:cxn modelId="{5F8829D1-4E84-4E1F-BD35-F01711DB18E8}" srcId="{2407DB95-B3AC-4873-A5F4-26231A56C75B}" destId="{084AB4E3-C6A5-4B76-9BA4-041E47395851}" srcOrd="1" destOrd="0" parTransId="{ABECC065-C78F-48F0-AFFD-7AB064438E4C}" sibTransId="{4ADC7394-0BD7-4447-8049-174C69D3E2C1}"/>
    <dgm:cxn modelId="{114E44EA-2993-4992-984E-B1848581F772}" srcId="{2407DB95-B3AC-4873-A5F4-26231A56C75B}" destId="{FFAC4A16-B42F-44FF-85B6-F05C0764346E}" srcOrd="0" destOrd="0" parTransId="{F9285477-22F4-4282-BF66-3CC871F22063}" sibTransId="{9930FD3E-E483-4068-80FF-06FC4EC0B4A2}"/>
    <dgm:cxn modelId="{55B3DDEA-B5DD-4E4F-AEAC-58B942853DAE}" type="presOf" srcId="{9930FD3E-E483-4068-80FF-06FC4EC0B4A2}" destId="{2B656BED-B73B-4B18-BEC5-3E6798B95B74}" srcOrd="0" destOrd="0" presId="urn:microsoft.com/office/officeart/2008/layout/VerticalCurvedList"/>
    <dgm:cxn modelId="{A3CD15FE-403B-44E2-86A6-772241C74393}" type="presOf" srcId="{EE54E331-21C0-4ADF-835E-398723745471}" destId="{0245B738-A995-4B28-BC23-1F2A4D5457A7}" srcOrd="0" destOrd="0" presId="urn:microsoft.com/office/officeart/2008/layout/VerticalCurvedList"/>
    <dgm:cxn modelId="{6FC0F36A-56F6-497D-887A-71842EE532CF}" type="presParOf" srcId="{030EDF49-EAA6-46B3-9AB5-CC55213DB5DD}" destId="{2AC097A7-C8A9-4BED-961A-03AB8B2D934E}" srcOrd="0" destOrd="0" presId="urn:microsoft.com/office/officeart/2008/layout/VerticalCurvedList"/>
    <dgm:cxn modelId="{49B06D1E-FF74-4A6B-BBC3-36CBC6D8EA47}" type="presParOf" srcId="{2AC097A7-C8A9-4BED-961A-03AB8B2D934E}" destId="{CDBA44F1-D06A-4A2E-BF9D-122CBE02663B}" srcOrd="0" destOrd="0" presId="urn:microsoft.com/office/officeart/2008/layout/VerticalCurvedList"/>
    <dgm:cxn modelId="{502EFCCA-2ADA-4E94-BEA7-4C661391501E}" type="presParOf" srcId="{CDBA44F1-D06A-4A2E-BF9D-122CBE02663B}" destId="{539C80A1-2103-4589-9FBD-E46501A2C114}" srcOrd="0" destOrd="0" presId="urn:microsoft.com/office/officeart/2008/layout/VerticalCurvedList"/>
    <dgm:cxn modelId="{40BDE0A9-5F46-4125-908D-90E7B7D78B7F}" type="presParOf" srcId="{CDBA44F1-D06A-4A2E-BF9D-122CBE02663B}" destId="{2B656BED-B73B-4B18-BEC5-3E6798B95B74}" srcOrd="1" destOrd="0" presId="urn:microsoft.com/office/officeart/2008/layout/VerticalCurvedList"/>
    <dgm:cxn modelId="{2CBB40C2-4E09-4D3A-A479-63AF5C44BE53}" type="presParOf" srcId="{CDBA44F1-D06A-4A2E-BF9D-122CBE02663B}" destId="{F3BF8BB6-CCBF-4B84-9B01-CAADCD8C978F}" srcOrd="2" destOrd="0" presId="urn:microsoft.com/office/officeart/2008/layout/VerticalCurvedList"/>
    <dgm:cxn modelId="{A046BFA5-F9F2-4E25-8085-15F127A92C14}" type="presParOf" srcId="{CDBA44F1-D06A-4A2E-BF9D-122CBE02663B}" destId="{85144EE0-2E8B-4B9C-B7F1-A68BA206EE55}" srcOrd="3" destOrd="0" presId="urn:microsoft.com/office/officeart/2008/layout/VerticalCurvedList"/>
    <dgm:cxn modelId="{EE10653E-5DDF-40D8-AAD2-45550A226BD3}" type="presParOf" srcId="{2AC097A7-C8A9-4BED-961A-03AB8B2D934E}" destId="{25D84B60-7800-4239-A429-A3EF27CBD41D}" srcOrd="1" destOrd="0" presId="urn:microsoft.com/office/officeart/2008/layout/VerticalCurvedList"/>
    <dgm:cxn modelId="{F9ED3DB4-3F2F-407F-8CDD-805ABA07A15C}" type="presParOf" srcId="{2AC097A7-C8A9-4BED-961A-03AB8B2D934E}" destId="{C5D6C3B1-E9E5-4788-8DA8-0AA1D36E6705}" srcOrd="2" destOrd="0" presId="urn:microsoft.com/office/officeart/2008/layout/VerticalCurvedList"/>
    <dgm:cxn modelId="{E13FF7FA-EDDF-460F-868A-AE6499A643AC}" type="presParOf" srcId="{C5D6C3B1-E9E5-4788-8DA8-0AA1D36E6705}" destId="{93A03CED-8666-479D-B9F3-58192EB772D9}" srcOrd="0" destOrd="0" presId="urn:microsoft.com/office/officeart/2008/layout/VerticalCurvedList"/>
    <dgm:cxn modelId="{64B17541-D424-4F97-BB2F-A811D1D12C20}" type="presParOf" srcId="{2AC097A7-C8A9-4BED-961A-03AB8B2D934E}" destId="{08E8622B-FCBD-47AC-9D9B-974EFC98A581}" srcOrd="3" destOrd="0" presId="urn:microsoft.com/office/officeart/2008/layout/VerticalCurvedList"/>
    <dgm:cxn modelId="{6654CCF0-BC80-4D73-A087-323283C8BD2F}" type="presParOf" srcId="{2AC097A7-C8A9-4BED-961A-03AB8B2D934E}" destId="{774D7AAE-F8F2-4C59-B309-B729C04BCACE}" srcOrd="4" destOrd="0" presId="urn:microsoft.com/office/officeart/2008/layout/VerticalCurvedList"/>
    <dgm:cxn modelId="{61C04D36-9CAB-41FF-AEE0-6D620C9E8B50}" type="presParOf" srcId="{774D7AAE-F8F2-4C59-B309-B729C04BCACE}" destId="{5D041763-C1C3-4B66-8B6F-EDE9324A842D}" srcOrd="0" destOrd="0" presId="urn:microsoft.com/office/officeart/2008/layout/VerticalCurvedList"/>
    <dgm:cxn modelId="{B2A13E7B-74EF-4E66-BDF2-953314664B09}" type="presParOf" srcId="{2AC097A7-C8A9-4BED-961A-03AB8B2D934E}" destId="{230E0FAB-ABFB-48E0-8AD2-2B3EF99E3725}" srcOrd="5" destOrd="0" presId="urn:microsoft.com/office/officeart/2008/layout/VerticalCurvedList"/>
    <dgm:cxn modelId="{B3BCD66F-5E36-4228-9A97-860C9FAA76B4}" type="presParOf" srcId="{2AC097A7-C8A9-4BED-961A-03AB8B2D934E}" destId="{F0FB099E-1777-4BA2-AA3D-30AC71100FCA}" srcOrd="6" destOrd="0" presId="urn:microsoft.com/office/officeart/2008/layout/VerticalCurvedList"/>
    <dgm:cxn modelId="{74DA46D8-94C6-48C6-9058-27AB7B75E025}" type="presParOf" srcId="{F0FB099E-1777-4BA2-AA3D-30AC71100FCA}" destId="{5951B810-5E2C-45DA-B0C8-9D57CF43062D}" srcOrd="0" destOrd="0" presId="urn:microsoft.com/office/officeart/2008/layout/VerticalCurvedList"/>
    <dgm:cxn modelId="{88AB71BB-B28E-4B2C-99A5-3BDF08EA4328}" type="presParOf" srcId="{2AC097A7-C8A9-4BED-961A-03AB8B2D934E}" destId="{0245B738-A995-4B28-BC23-1F2A4D5457A7}" srcOrd="7" destOrd="0" presId="urn:microsoft.com/office/officeart/2008/layout/VerticalCurvedList"/>
    <dgm:cxn modelId="{2109A452-A5EC-4E66-85F3-700B4CFD252B}" type="presParOf" srcId="{2AC097A7-C8A9-4BED-961A-03AB8B2D934E}" destId="{CD7DD639-BCCA-4DE2-B6A4-1B3B0517DF45}" srcOrd="8" destOrd="0" presId="urn:microsoft.com/office/officeart/2008/layout/VerticalCurvedList"/>
    <dgm:cxn modelId="{9AB87B09-E2BA-4022-B1D8-FEE96C229584}" type="presParOf" srcId="{CD7DD639-BCCA-4DE2-B6A4-1B3B0517DF45}" destId="{6704FA19-6BE1-4E10-BA29-1556D92F9018}"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5DFEA0-CFAD-4D19-94D1-B54CC3988810}" type="doc">
      <dgm:prSet loTypeId="urn:microsoft.com/office/officeart/2005/8/layout/default" loCatId="list" qsTypeId="urn:microsoft.com/office/officeart/2005/8/quickstyle/simple1" qsCatId="simple" csTypeId="urn:microsoft.com/office/officeart/2005/8/colors/accent3_2" csCatId="accent3" phldr="1"/>
      <dgm:spPr/>
      <dgm:t>
        <a:bodyPr/>
        <a:lstStyle/>
        <a:p>
          <a:endParaRPr lang="en-US"/>
        </a:p>
      </dgm:t>
    </dgm:pt>
    <dgm:pt modelId="{5D1AFF3F-CE90-4A2E-95C7-7E247BC866B2}">
      <dgm:prSet phldrT="[Text]"/>
      <dgm:spPr/>
      <dgm:t>
        <a:bodyPr/>
        <a:lstStyle/>
        <a:p>
          <a:pPr>
            <a:buFontTx/>
            <a:buChar char="-"/>
          </a:pPr>
          <a:r>
            <a:rPr lang="en-US" dirty="0"/>
            <a:t>Create apps to access Project Oakland database, SharePoint list, or other repositories.</a:t>
          </a:r>
        </a:p>
      </dgm:t>
    </dgm:pt>
    <dgm:pt modelId="{F9A08E0E-29D9-4202-91B7-A755B8E2553B}" type="parTrans" cxnId="{CD3B2070-FF42-44D2-93B8-3BE354A6C8D4}">
      <dgm:prSet/>
      <dgm:spPr/>
      <dgm:t>
        <a:bodyPr/>
        <a:lstStyle/>
        <a:p>
          <a:endParaRPr lang="en-US"/>
        </a:p>
      </dgm:t>
    </dgm:pt>
    <dgm:pt modelId="{DA46AAE8-543F-4DA9-B3DC-0802D09A16F9}" type="sibTrans" cxnId="{CD3B2070-FF42-44D2-93B8-3BE354A6C8D4}">
      <dgm:prSet/>
      <dgm:spPr/>
      <dgm:t>
        <a:bodyPr/>
        <a:lstStyle/>
        <a:p>
          <a:endParaRPr lang="en-US"/>
        </a:p>
      </dgm:t>
    </dgm:pt>
    <dgm:pt modelId="{AC2300DB-FE96-48A1-9229-49599EAB1A4A}">
      <dgm:prSet phldrT="[Text]"/>
      <dgm:spPr/>
      <dgm:t>
        <a:bodyPr/>
        <a:lstStyle/>
        <a:p>
          <a:pPr>
            <a:buFontTx/>
            <a:buChar char="-"/>
          </a:pPr>
          <a:r>
            <a:rPr lang="en-US"/>
            <a:t>Add as a Tab to help find them</a:t>
          </a:r>
          <a:endParaRPr lang="en-US" dirty="0"/>
        </a:p>
      </dgm:t>
    </dgm:pt>
    <dgm:pt modelId="{C98F1051-FC9E-4110-868D-C3AF0FC4F1F6}" type="parTrans" cxnId="{8F2B03E4-0469-4073-A97E-03BAF6B4438E}">
      <dgm:prSet/>
      <dgm:spPr/>
      <dgm:t>
        <a:bodyPr/>
        <a:lstStyle/>
        <a:p>
          <a:endParaRPr lang="en-US"/>
        </a:p>
      </dgm:t>
    </dgm:pt>
    <dgm:pt modelId="{82C190A4-3FF7-4B6E-9B94-87C5823C0CDF}" type="sibTrans" cxnId="{8F2B03E4-0469-4073-A97E-03BAF6B4438E}">
      <dgm:prSet/>
      <dgm:spPr/>
      <dgm:t>
        <a:bodyPr/>
        <a:lstStyle/>
        <a:p>
          <a:endParaRPr lang="en-US"/>
        </a:p>
      </dgm:t>
    </dgm:pt>
    <dgm:pt modelId="{1424E7E0-55EF-4023-83DB-654834DBF747}" type="pres">
      <dgm:prSet presAssocID="{B05DFEA0-CFAD-4D19-94D1-B54CC3988810}" presName="diagram" presStyleCnt="0">
        <dgm:presLayoutVars>
          <dgm:dir/>
          <dgm:resizeHandles val="exact"/>
        </dgm:presLayoutVars>
      </dgm:prSet>
      <dgm:spPr/>
    </dgm:pt>
    <dgm:pt modelId="{34F3ADBC-7387-4688-8F93-6FFCA789E67A}" type="pres">
      <dgm:prSet presAssocID="{5D1AFF3F-CE90-4A2E-95C7-7E247BC866B2}" presName="node" presStyleLbl="node1" presStyleIdx="0" presStyleCnt="2">
        <dgm:presLayoutVars>
          <dgm:bulletEnabled val="1"/>
        </dgm:presLayoutVars>
      </dgm:prSet>
      <dgm:spPr/>
    </dgm:pt>
    <dgm:pt modelId="{3356089F-154D-40BF-B0A4-80B70027E154}" type="pres">
      <dgm:prSet presAssocID="{DA46AAE8-543F-4DA9-B3DC-0802D09A16F9}" presName="sibTrans" presStyleCnt="0"/>
      <dgm:spPr/>
    </dgm:pt>
    <dgm:pt modelId="{D76BFB92-F60D-4C64-9BD2-F29AA51F57D1}" type="pres">
      <dgm:prSet presAssocID="{AC2300DB-FE96-48A1-9229-49599EAB1A4A}" presName="node" presStyleLbl="node1" presStyleIdx="1" presStyleCnt="2">
        <dgm:presLayoutVars>
          <dgm:bulletEnabled val="1"/>
        </dgm:presLayoutVars>
      </dgm:prSet>
      <dgm:spPr/>
    </dgm:pt>
  </dgm:ptLst>
  <dgm:cxnLst>
    <dgm:cxn modelId="{9577B713-8C62-45E5-906D-99BF70ADF542}" type="presOf" srcId="{AC2300DB-FE96-48A1-9229-49599EAB1A4A}" destId="{D76BFB92-F60D-4C64-9BD2-F29AA51F57D1}" srcOrd="0" destOrd="0" presId="urn:microsoft.com/office/officeart/2005/8/layout/default"/>
    <dgm:cxn modelId="{166ECF5C-0D3C-4000-ADEB-EDA0A35E2B1F}" type="presOf" srcId="{5D1AFF3F-CE90-4A2E-95C7-7E247BC866B2}" destId="{34F3ADBC-7387-4688-8F93-6FFCA789E67A}" srcOrd="0" destOrd="0" presId="urn:microsoft.com/office/officeart/2005/8/layout/default"/>
    <dgm:cxn modelId="{4287094B-929E-42ED-8D72-2DE64706505E}" type="presOf" srcId="{B05DFEA0-CFAD-4D19-94D1-B54CC3988810}" destId="{1424E7E0-55EF-4023-83DB-654834DBF747}" srcOrd="0" destOrd="0" presId="urn:microsoft.com/office/officeart/2005/8/layout/default"/>
    <dgm:cxn modelId="{CD3B2070-FF42-44D2-93B8-3BE354A6C8D4}" srcId="{B05DFEA0-CFAD-4D19-94D1-B54CC3988810}" destId="{5D1AFF3F-CE90-4A2E-95C7-7E247BC866B2}" srcOrd="0" destOrd="0" parTransId="{F9A08E0E-29D9-4202-91B7-A755B8E2553B}" sibTransId="{DA46AAE8-543F-4DA9-B3DC-0802D09A16F9}"/>
    <dgm:cxn modelId="{8F2B03E4-0469-4073-A97E-03BAF6B4438E}" srcId="{B05DFEA0-CFAD-4D19-94D1-B54CC3988810}" destId="{AC2300DB-FE96-48A1-9229-49599EAB1A4A}" srcOrd="1" destOrd="0" parTransId="{C98F1051-FC9E-4110-868D-C3AF0FC4F1F6}" sibTransId="{82C190A4-3FF7-4B6E-9B94-87C5823C0CDF}"/>
    <dgm:cxn modelId="{2F7E831B-7A0A-4498-B3D0-9C193D1FA53F}" type="presParOf" srcId="{1424E7E0-55EF-4023-83DB-654834DBF747}" destId="{34F3ADBC-7387-4688-8F93-6FFCA789E67A}" srcOrd="0" destOrd="0" presId="urn:microsoft.com/office/officeart/2005/8/layout/default"/>
    <dgm:cxn modelId="{317637A6-E2F5-49FC-B403-2744F7767C50}" type="presParOf" srcId="{1424E7E0-55EF-4023-83DB-654834DBF747}" destId="{3356089F-154D-40BF-B0A4-80B70027E154}" srcOrd="1" destOrd="0" presId="urn:microsoft.com/office/officeart/2005/8/layout/default"/>
    <dgm:cxn modelId="{EE57D40F-E3DD-459B-AF1B-D94CFAE75A43}" type="presParOf" srcId="{1424E7E0-55EF-4023-83DB-654834DBF747}" destId="{D76BFB92-F60D-4C64-9BD2-F29AA51F57D1}" srcOrd="2"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7A7BF5-6FBE-47BD-A2D1-CC883E2B63C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7D7F8A6-AE68-4190-B0E6-E618B5790347}">
      <dgm:prSet phldrT="[Text]" custT="1"/>
      <dgm:spPr/>
      <dgm:t>
        <a:bodyPr/>
        <a:lstStyle/>
        <a:p>
          <a:pPr rtl="0"/>
          <a:r>
            <a:rPr lang="en-US" sz="2400" dirty="0"/>
            <a:t>An accessible app will allow users with vision, hearing</a:t>
          </a:r>
          <a:r>
            <a:rPr lang="en-US" sz="2400" dirty="0">
              <a:latin typeface="Segoe UI Light"/>
            </a:rPr>
            <a:t>,</a:t>
          </a:r>
          <a:r>
            <a:rPr lang="en-US" sz="2400" dirty="0"/>
            <a:t> and other impairments to successfully use the app or studio.</a:t>
          </a:r>
          <a:r>
            <a:rPr lang="en-US" sz="2400" dirty="0">
              <a:latin typeface="Segoe UI Light"/>
            </a:rPr>
            <a:t> </a:t>
          </a:r>
          <a:endParaRPr lang="en-US" sz="2400" dirty="0"/>
        </a:p>
      </dgm:t>
    </dgm:pt>
    <dgm:pt modelId="{84CE297B-106B-4694-826E-DF4043063C6F}" type="parTrans" cxnId="{DFDEC970-051C-4D70-903F-222DD8A27A27}">
      <dgm:prSet/>
      <dgm:spPr/>
      <dgm:t>
        <a:bodyPr/>
        <a:lstStyle/>
        <a:p>
          <a:endParaRPr lang="en-US"/>
        </a:p>
      </dgm:t>
    </dgm:pt>
    <dgm:pt modelId="{9C9F43BD-81A4-4801-BD3A-97738B4A404A}" type="sibTrans" cxnId="{DFDEC970-051C-4D70-903F-222DD8A27A27}">
      <dgm:prSet/>
      <dgm:spPr/>
      <dgm:t>
        <a:bodyPr/>
        <a:lstStyle/>
        <a:p>
          <a:endParaRPr lang="en-US"/>
        </a:p>
      </dgm:t>
    </dgm:pt>
    <dgm:pt modelId="{4EF7ED88-D571-4E53-A0AC-1F335A21B555}" type="pres">
      <dgm:prSet presAssocID="{777A7BF5-6FBE-47BD-A2D1-CC883E2B63C1}" presName="diagram" presStyleCnt="0">
        <dgm:presLayoutVars>
          <dgm:dir/>
          <dgm:resizeHandles val="exact"/>
        </dgm:presLayoutVars>
      </dgm:prSet>
      <dgm:spPr/>
    </dgm:pt>
    <dgm:pt modelId="{FDF7FF55-A4B6-4CD6-8B4C-AF3736C0D9C0}" type="pres">
      <dgm:prSet presAssocID="{97D7F8A6-AE68-4190-B0E6-E618B5790347}" presName="node" presStyleLbl="node1" presStyleIdx="0" presStyleCnt="1" custScaleX="334640">
        <dgm:presLayoutVars>
          <dgm:bulletEnabled val="1"/>
        </dgm:presLayoutVars>
      </dgm:prSet>
      <dgm:spPr/>
    </dgm:pt>
  </dgm:ptLst>
  <dgm:cxnLst>
    <dgm:cxn modelId="{DFDEC970-051C-4D70-903F-222DD8A27A27}" srcId="{777A7BF5-6FBE-47BD-A2D1-CC883E2B63C1}" destId="{97D7F8A6-AE68-4190-B0E6-E618B5790347}" srcOrd="0" destOrd="0" parTransId="{84CE297B-106B-4694-826E-DF4043063C6F}" sibTransId="{9C9F43BD-81A4-4801-BD3A-97738B4A404A}"/>
    <dgm:cxn modelId="{0EB4C353-C530-4F31-88C1-1B01B221AC63}" type="presOf" srcId="{97D7F8A6-AE68-4190-B0E6-E618B5790347}" destId="{FDF7FF55-A4B6-4CD6-8B4C-AF3736C0D9C0}" srcOrd="0" destOrd="0" presId="urn:microsoft.com/office/officeart/2005/8/layout/default"/>
    <dgm:cxn modelId="{7AD67692-0F19-493A-8A70-ACF461964692}" type="presOf" srcId="{777A7BF5-6FBE-47BD-A2D1-CC883E2B63C1}" destId="{4EF7ED88-D571-4E53-A0AC-1F335A21B555}" srcOrd="0" destOrd="0" presId="urn:microsoft.com/office/officeart/2005/8/layout/default"/>
    <dgm:cxn modelId="{F71B144D-FB32-435D-A4E8-EA22F2AF2699}" type="presParOf" srcId="{4EF7ED88-D571-4E53-A0AC-1F335A21B555}" destId="{FDF7FF55-A4B6-4CD6-8B4C-AF3736C0D9C0}"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902A8FF-2F48-45B1-BA7D-11B4845C94F8}"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US"/>
        </a:p>
      </dgm:t>
    </dgm:pt>
    <dgm:pt modelId="{22ECA862-A2AD-4DDB-A877-A0FEE69E9D91}">
      <dgm:prSet phldrT="[Text]"/>
      <dgm:spPr/>
      <dgm:t>
        <a:bodyPr/>
        <a:lstStyle/>
        <a:p>
          <a:r>
            <a:rPr lang="en-US" dirty="0"/>
            <a:t>User</a:t>
          </a:r>
        </a:p>
      </dgm:t>
    </dgm:pt>
    <dgm:pt modelId="{782F6AA0-1C45-4AF8-B2E7-749CCE155DDF}" type="parTrans" cxnId="{62FC6107-2F9B-468E-9EC0-13F885CD266B}">
      <dgm:prSet/>
      <dgm:spPr/>
      <dgm:t>
        <a:bodyPr/>
        <a:lstStyle/>
        <a:p>
          <a:endParaRPr lang="en-US"/>
        </a:p>
      </dgm:t>
    </dgm:pt>
    <dgm:pt modelId="{7FABB8A1-B475-4B43-819E-DEB1AA4BB875}" type="sibTrans" cxnId="{62FC6107-2F9B-468E-9EC0-13F885CD266B}">
      <dgm:prSet/>
      <dgm:spPr/>
      <dgm:t>
        <a:bodyPr/>
        <a:lstStyle/>
        <a:p>
          <a:endParaRPr lang="en-US"/>
        </a:p>
      </dgm:t>
    </dgm:pt>
    <dgm:pt modelId="{42CA5372-FF1E-42CF-9B04-412EB1568876}">
      <dgm:prSet phldrT="[Text]"/>
      <dgm:spPr/>
      <dgm:t>
        <a:bodyPr/>
        <a:lstStyle/>
        <a:p>
          <a:r>
            <a:rPr lang="en-US" dirty="0"/>
            <a:t>Maker</a:t>
          </a:r>
        </a:p>
      </dgm:t>
    </dgm:pt>
    <dgm:pt modelId="{5BEEE935-5965-4616-AECE-ABB1FDB773B7}" type="parTrans" cxnId="{BB77B021-18C7-49B8-8DAE-94AFC496C4FC}">
      <dgm:prSet/>
      <dgm:spPr/>
      <dgm:t>
        <a:bodyPr/>
        <a:lstStyle/>
        <a:p>
          <a:endParaRPr lang="en-US"/>
        </a:p>
      </dgm:t>
    </dgm:pt>
    <dgm:pt modelId="{0A35521E-D40B-4199-BF99-901D3D3A9C5D}" type="sibTrans" cxnId="{BB77B021-18C7-49B8-8DAE-94AFC496C4FC}">
      <dgm:prSet/>
      <dgm:spPr/>
      <dgm:t>
        <a:bodyPr/>
        <a:lstStyle/>
        <a:p>
          <a:endParaRPr lang="en-US"/>
        </a:p>
      </dgm:t>
    </dgm:pt>
    <dgm:pt modelId="{BEFE823C-D497-4AC8-8A07-FE4BB9F8B39A}" type="pres">
      <dgm:prSet presAssocID="{4902A8FF-2F48-45B1-BA7D-11B4845C94F8}" presName="diagram" presStyleCnt="0">
        <dgm:presLayoutVars>
          <dgm:dir/>
          <dgm:resizeHandles val="exact"/>
        </dgm:presLayoutVars>
      </dgm:prSet>
      <dgm:spPr/>
    </dgm:pt>
    <dgm:pt modelId="{7ADCB573-45D2-4ADC-9B8E-FF9D8FCD0C2D}" type="pres">
      <dgm:prSet presAssocID="{22ECA862-A2AD-4DDB-A877-A0FEE69E9D91}" presName="node" presStyleLbl="node1" presStyleIdx="0" presStyleCnt="2">
        <dgm:presLayoutVars>
          <dgm:bulletEnabled val="1"/>
        </dgm:presLayoutVars>
      </dgm:prSet>
      <dgm:spPr/>
    </dgm:pt>
    <dgm:pt modelId="{88C71BDD-1776-4507-8DA8-7D0ABC204029}" type="pres">
      <dgm:prSet presAssocID="{7FABB8A1-B475-4B43-819E-DEB1AA4BB875}" presName="sibTrans" presStyleCnt="0"/>
      <dgm:spPr/>
    </dgm:pt>
    <dgm:pt modelId="{93CADD9C-BC39-4F7A-AC66-5A5F712C557D}" type="pres">
      <dgm:prSet presAssocID="{42CA5372-FF1E-42CF-9B04-412EB1568876}" presName="node" presStyleLbl="node1" presStyleIdx="1" presStyleCnt="2">
        <dgm:presLayoutVars>
          <dgm:bulletEnabled val="1"/>
        </dgm:presLayoutVars>
      </dgm:prSet>
      <dgm:spPr/>
    </dgm:pt>
  </dgm:ptLst>
  <dgm:cxnLst>
    <dgm:cxn modelId="{62FC6107-2F9B-468E-9EC0-13F885CD266B}" srcId="{4902A8FF-2F48-45B1-BA7D-11B4845C94F8}" destId="{22ECA862-A2AD-4DDB-A877-A0FEE69E9D91}" srcOrd="0" destOrd="0" parTransId="{782F6AA0-1C45-4AF8-B2E7-749CCE155DDF}" sibTransId="{7FABB8A1-B475-4B43-819E-DEB1AA4BB875}"/>
    <dgm:cxn modelId="{3FDD0C16-821B-4BA6-A11D-E36CD3133070}" type="presOf" srcId="{42CA5372-FF1E-42CF-9B04-412EB1568876}" destId="{93CADD9C-BC39-4F7A-AC66-5A5F712C557D}" srcOrd="0" destOrd="0" presId="urn:microsoft.com/office/officeart/2005/8/layout/default"/>
    <dgm:cxn modelId="{BB77B021-18C7-49B8-8DAE-94AFC496C4FC}" srcId="{4902A8FF-2F48-45B1-BA7D-11B4845C94F8}" destId="{42CA5372-FF1E-42CF-9B04-412EB1568876}" srcOrd="1" destOrd="0" parTransId="{5BEEE935-5965-4616-AECE-ABB1FDB773B7}" sibTransId="{0A35521E-D40B-4199-BF99-901D3D3A9C5D}"/>
    <dgm:cxn modelId="{4FC85626-B8DA-40AB-ABEA-9A4B3AC20E6C}" type="presOf" srcId="{22ECA862-A2AD-4DDB-A877-A0FEE69E9D91}" destId="{7ADCB573-45D2-4ADC-9B8E-FF9D8FCD0C2D}" srcOrd="0" destOrd="0" presId="urn:microsoft.com/office/officeart/2005/8/layout/default"/>
    <dgm:cxn modelId="{82D1F7D2-4B5B-425F-A9B3-D70982A623D6}" type="presOf" srcId="{4902A8FF-2F48-45B1-BA7D-11B4845C94F8}" destId="{BEFE823C-D497-4AC8-8A07-FE4BB9F8B39A}" srcOrd="0" destOrd="0" presId="urn:microsoft.com/office/officeart/2005/8/layout/default"/>
    <dgm:cxn modelId="{23A80D61-F8E1-4692-AEA5-0BB9B8D026B8}" type="presParOf" srcId="{BEFE823C-D497-4AC8-8A07-FE4BB9F8B39A}" destId="{7ADCB573-45D2-4ADC-9B8E-FF9D8FCD0C2D}" srcOrd="0" destOrd="0" presId="urn:microsoft.com/office/officeart/2005/8/layout/default"/>
    <dgm:cxn modelId="{5379AFEA-A383-4B94-A5AD-3792F8126F82}" type="presParOf" srcId="{BEFE823C-D497-4AC8-8A07-FE4BB9F8B39A}" destId="{88C71BDD-1776-4507-8DA8-7D0ABC204029}" srcOrd="1" destOrd="0" presId="urn:microsoft.com/office/officeart/2005/8/layout/default"/>
    <dgm:cxn modelId="{B00F2AE1-37A5-461C-9579-9A859A8DACB6}" type="presParOf" srcId="{BEFE823C-D497-4AC8-8A07-FE4BB9F8B39A}" destId="{93CADD9C-BC39-4F7A-AC66-5A5F712C557D}"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9CC87B3-59C5-4900-82A8-B5417213FAD8}"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US"/>
        </a:p>
      </dgm:t>
    </dgm:pt>
    <dgm:pt modelId="{32A2A1DA-6062-47D5-B8D3-55091441A457}">
      <dgm:prSet phldrT="[Text]"/>
      <dgm:spPr/>
      <dgm:t>
        <a:bodyPr/>
        <a:lstStyle/>
        <a:p>
          <a:r>
            <a:rPr lang="en-US" dirty="0"/>
            <a:t>Provide both Users and Makers access to Power Apps while using Assistive technologies</a:t>
          </a:r>
        </a:p>
      </dgm:t>
    </dgm:pt>
    <dgm:pt modelId="{FB433CD3-2ED1-4AEF-9E9D-DE7908EBE081}" type="parTrans" cxnId="{55A9830B-2C1E-432A-B8CF-8CED103CA2D4}">
      <dgm:prSet/>
      <dgm:spPr/>
      <dgm:t>
        <a:bodyPr/>
        <a:lstStyle/>
        <a:p>
          <a:endParaRPr lang="en-US"/>
        </a:p>
      </dgm:t>
    </dgm:pt>
    <dgm:pt modelId="{3A6B7F6E-EDE8-4607-87FF-29BD33CE26CF}" type="sibTrans" cxnId="{55A9830B-2C1E-432A-B8CF-8CED103CA2D4}">
      <dgm:prSet/>
      <dgm:spPr/>
      <dgm:t>
        <a:bodyPr/>
        <a:lstStyle/>
        <a:p>
          <a:endParaRPr lang="en-US"/>
        </a:p>
      </dgm:t>
    </dgm:pt>
    <dgm:pt modelId="{F15D7B04-B6F9-420B-BB80-8AD6246FEDF6}">
      <dgm:prSet phldrT="[Text]"/>
      <dgm:spPr/>
      <dgm:t>
        <a:bodyPr/>
        <a:lstStyle/>
        <a:p>
          <a:r>
            <a:rPr lang="en-US" dirty="0">
              <a:ea typeface="Segoe UI" pitchFamily="34" charset="0"/>
              <a:cs typeface="Segoe UI" pitchFamily="34" charset="0"/>
            </a:rPr>
            <a:t>Makers need to follow guidelines as outlined by Microsoft</a:t>
          </a:r>
          <a:endParaRPr lang="en-US" dirty="0"/>
        </a:p>
      </dgm:t>
    </dgm:pt>
    <dgm:pt modelId="{1967F089-8488-4BF9-A65F-1EF9E7DFA5D6}" type="parTrans" cxnId="{16A14490-0227-4444-B15B-DF45BDAA9371}">
      <dgm:prSet/>
      <dgm:spPr/>
      <dgm:t>
        <a:bodyPr/>
        <a:lstStyle/>
        <a:p>
          <a:endParaRPr lang="en-US"/>
        </a:p>
      </dgm:t>
    </dgm:pt>
    <dgm:pt modelId="{5C2DE313-EE92-453C-90B7-C52E73B1DACF}" type="sibTrans" cxnId="{16A14490-0227-4444-B15B-DF45BDAA9371}">
      <dgm:prSet/>
      <dgm:spPr/>
      <dgm:t>
        <a:bodyPr/>
        <a:lstStyle/>
        <a:p>
          <a:endParaRPr lang="en-US"/>
        </a:p>
      </dgm:t>
    </dgm:pt>
    <dgm:pt modelId="{0A8BE46C-9E7A-435E-9325-2E7828DDF7B9}">
      <dgm:prSet phldrT="[Text]"/>
      <dgm:spPr/>
      <dgm:t>
        <a:bodyPr/>
        <a:lstStyle/>
        <a:p>
          <a:r>
            <a:rPr lang="en-US" dirty="0">
              <a:ea typeface="Segoe UI" pitchFamily="34" charset="0"/>
              <a:cs typeface="Segoe UI" pitchFamily="34" charset="0"/>
            </a:rPr>
            <a:t>Makers need to follow WGAC guidelines from W3C</a:t>
          </a:r>
          <a:endParaRPr lang="en-US" dirty="0"/>
        </a:p>
        <a:p>
          <a:endParaRPr lang="en-US" dirty="0"/>
        </a:p>
      </dgm:t>
    </dgm:pt>
    <dgm:pt modelId="{85467BF9-E3C9-41F3-AF26-C18E72148049}" type="parTrans" cxnId="{B4B3CFCE-8A36-4493-982C-B9981B2CD191}">
      <dgm:prSet/>
      <dgm:spPr/>
      <dgm:t>
        <a:bodyPr/>
        <a:lstStyle/>
        <a:p>
          <a:endParaRPr lang="en-US"/>
        </a:p>
      </dgm:t>
    </dgm:pt>
    <dgm:pt modelId="{106D2D47-DC2B-40B1-A07F-11210E3179E7}" type="sibTrans" cxnId="{B4B3CFCE-8A36-4493-982C-B9981B2CD191}">
      <dgm:prSet/>
      <dgm:spPr/>
      <dgm:t>
        <a:bodyPr/>
        <a:lstStyle/>
        <a:p>
          <a:endParaRPr lang="en-US"/>
        </a:p>
      </dgm:t>
    </dgm:pt>
    <dgm:pt modelId="{02274A8B-4696-4B41-BDE1-74E4071F6DEA}">
      <dgm:prSet phldrT="[Text]"/>
      <dgm:spPr/>
      <dgm:t>
        <a:bodyPr/>
        <a:lstStyle/>
        <a:p>
          <a:r>
            <a:rPr lang="en-US" dirty="0"/>
            <a:t>Makers should use Accessibility section of App Checker</a:t>
          </a:r>
        </a:p>
      </dgm:t>
    </dgm:pt>
    <dgm:pt modelId="{8F8EE8D5-B263-4473-B878-9EB5E2C4E2FC}" type="parTrans" cxnId="{CBBCCF71-D67F-48F8-9A95-82F625ABE941}">
      <dgm:prSet/>
      <dgm:spPr/>
      <dgm:t>
        <a:bodyPr/>
        <a:lstStyle/>
        <a:p>
          <a:endParaRPr lang="en-US"/>
        </a:p>
      </dgm:t>
    </dgm:pt>
    <dgm:pt modelId="{CD09D865-688F-4EE5-BCA7-5EF52EF623C6}" type="sibTrans" cxnId="{CBBCCF71-D67F-48F8-9A95-82F625ABE941}">
      <dgm:prSet/>
      <dgm:spPr/>
      <dgm:t>
        <a:bodyPr/>
        <a:lstStyle/>
        <a:p>
          <a:endParaRPr lang="en-US"/>
        </a:p>
      </dgm:t>
    </dgm:pt>
    <dgm:pt modelId="{740B6E1F-92AE-4C19-A8F9-6417CBB128F0}" type="pres">
      <dgm:prSet presAssocID="{89CC87B3-59C5-4900-82A8-B5417213FAD8}" presName="diagram" presStyleCnt="0">
        <dgm:presLayoutVars>
          <dgm:dir/>
          <dgm:resizeHandles val="exact"/>
        </dgm:presLayoutVars>
      </dgm:prSet>
      <dgm:spPr/>
    </dgm:pt>
    <dgm:pt modelId="{F8F26A34-5BC9-44C0-BE43-C15CFFDEDCEE}" type="pres">
      <dgm:prSet presAssocID="{32A2A1DA-6062-47D5-B8D3-55091441A457}" presName="node" presStyleLbl="node1" presStyleIdx="0" presStyleCnt="4">
        <dgm:presLayoutVars>
          <dgm:bulletEnabled val="1"/>
        </dgm:presLayoutVars>
      </dgm:prSet>
      <dgm:spPr/>
    </dgm:pt>
    <dgm:pt modelId="{2B521F22-EC4A-43AE-BAB5-2A21F64562D6}" type="pres">
      <dgm:prSet presAssocID="{3A6B7F6E-EDE8-4607-87FF-29BD33CE26CF}" presName="sibTrans" presStyleCnt="0"/>
      <dgm:spPr/>
    </dgm:pt>
    <dgm:pt modelId="{BB5A0239-1FBF-4169-A066-7DE0F10D3878}" type="pres">
      <dgm:prSet presAssocID="{0A8BE46C-9E7A-435E-9325-2E7828DDF7B9}" presName="node" presStyleLbl="node1" presStyleIdx="1" presStyleCnt="4">
        <dgm:presLayoutVars>
          <dgm:bulletEnabled val="1"/>
        </dgm:presLayoutVars>
      </dgm:prSet>
      <dgm:spPr/>
    </dgm:pt>
    <dgm:pt modelId="{D572C7A4-8A13-430B-9908-273B1F069089}" type="pres">
      <dgm:prSet presAssocID="{106D2D47-DC2B-40B1-A07F-11210E3179E7}" presName="sibTrans" presStyleCnt="0"/>
      <dgm:spPr/>
    </dgm:pt>
    <dgm:pt modelId="{B0F5A5ED-79A0-46CC-97A6-CB87F0402FA7}" type="pres">
      <dgm:prSet presAssocID="{F15D7B04-B6F9-420B-BB80-8AD6246FEDF6}" presName="node" presStyleLbl="node1" presStyleIdx="2" presStyleCnt="4">
        <dgm:presLayoutVars>
          <dgm:bulletEnabled val="1"/>
        </dgm:presLayoutVars>
      </dgm:prSet>
      <dgm:spPr/>
    </dgm:pt>
    <dgm:pt modelId="{5D68EF46-43C8-4634-A321-5702746BBEB9}" type="pres">
      <dgm:prSet presAssocID="{5C2DE313-EE92-453C-90B7-C52E73B1DACF}" presName="sibTrans" presStyleCnt="0"/>
      <dgm:spPr/>
    </dgm:pt>
    <dgm:pt modelId="{2B2A369F-0C00-4C2E-B648-68BD29AEB545}" type="pres">
      <dgm:prSet presAssocID="{02274A8B-4696-4B41-BDE1-74E4071F6DEA}" presName="node" presStyleLbl="node1" presStyleIdx="3" presStyleCnt="4">
        <dgm:presLayoutVars>
          <dgm:bulletEnabled val="1"/>
        </dgm:presLayoutVars>
      </dgm:prSet>
      <dgm:spPr/>
    </dgm:pt>
  </dgm:ptLst>
  <dgm:cxnLst>
    <dgm:cxn modelId="{55A9830B-2C1E-432A-B8CF-8CED103CA2D4}" srcId="{89CC87B3-59C5-4900-82A8-B5417213FAD8}" destId="{32A2A1DA-6062-47D5-B8D3-55091441A457}" srcOrd="0" destOrd="0" parTransId="{FB433CD3-2ED1-4AEF-9E9D-DE7908EBE081}" sibTransId="{3A6B7F6E-EDE8-4607-87FF-29BD33CE26CF}"/>
    <dgm:cxn modelId="{3EE9D429-D559-419A-A860-FA0448ABAE2F}" type="presOf" srcId="{02274A8B-4696-4B41-BDE1-74E4071F6DEA}" destId="{2B2A369F-0C00-4C2E-B648-68BD29AEB545}" srcOrd="0" destOrd="0" presId="urn:microsoft.com/office/officeart/2005/8/layout/default"/>
    <dgm:cxn modelId="{998B5A3C-0E13-4F44-BFD7-70E9C23A8C48}" type="presOf" srcId="{0A8BE46C-9E7A-435E-9325-2E7828DDF7B9}" destId="{BB5A0239-1FBF-4169-A066-7DE0F10D3878}" srcOrd="0" destOrd="0" presId="urn:microsoft.com/office/officeart/2005/8/layout/default"/>
    <dgm:cxn modelId="{CBBCCF71-D67F-48F8-9A95-82F625ABE941}" srcId="{89CC87B3-59C5-4900-82A8-B5417213FAD8}" destId="{02274A8B-4696-4B41-BDE1-74E4071F6DEA}" srcOrd="3" destOrd="0" parTransId="{8F8EE8D5-B263-4473-B878-9EB5E2C4E2FC}" sibTransId="{CD09D865-688F-4EE5-BCA7-5EF52EF623C6}"/>
    <dgm:cxn modelId="{16A14490-0227-4444-B15B-DF45BDAA9371}" srcId="{89CC87B3-59C5-4900-82A8-B5417213FAD8}" destId="{F15D7B04-B6F9-420B-BB80-8AD6246FEDF6}" srcOrd="2" destOrd="0" parTransId="{1967F089-8488-4BF9-A65F-1EF9E7DFA5D6}" sibTransId="{5C2DE313-EE92-453C-90B7-C52E73B1DACF}"/>
    <dgm:cxn modelId="{25909BA1-5034-46F5-9125-7A9E2A198002}" type="presOf" srcId="{F15D7B04-B6F9-420B-BB80-8AD6246FEDF6}" destId="{B0F5A5ED-79A0-46CC-97A6-CB87F0402FA7}" srcOrd="0" destOrd="0" presId="urn:microsoft.com/office/officeart/2005/8/layout/default"/>
    <dgm:cxn modelId="{97A4E3AA-4E93-42CE-ABC8-E212EE82CD55}" type="presOf" srcId="{89CC87B3-59C5-4900-82A8-B5417213FAD8}" destId="{740B6E1F-92AE-4C19-A8F9-6417CBB128F0}" srcOrd="0" destOrd="0" presId="urn:microsoft.com/office/officeart/2005/8/layout/default"/>
    <dgm:cxn modelId="{354000C7-EF6B-4B45-B73B-C92169E90321}" type="presOf" srcId="{32A2A1DA-6062-47D5-B8D3-55091441A457}" destId="{F8F26A34-5BC9-44C0-BE43-C15CFFDEDCEE}" srcOrd="0" destOrd="0" presId="urn:microsoft.com/office/officeart/2005/8/layout/default"/>
    <dgm:cxn modelId="{B4B3CFCE-8A36-4493-982C-B9981B2CD191}" srcId="{89CC87B3-59C5-4900-82A8-B5417213FAD8}" destId="{0A8BE46C-9E7A-435E-9325-2E7828DDF7B9}" srcOrd="1" destOrd="0" parTransId="{85467BF9-E3C9-41F3-AF26-C18E72148049}" sibTransId="{106D2D47-DC2B-40B1-A07F-11210E3179E7}"/>
    <dgm:cxn modelId="{F69DAEDB-F34F-4ACD-967B-99DC56DA0583}" type="presParOf" srcId="{740B6E1F-92AE-4C19-A8F9-6417CBB128F0}" destId="{F8F26A34-5BC9-44C0-BE43-C15CFFDEDCEE}" srcOrd="0" destOrd="0" presId="urn:microsoft.com/office/officeart/2005/8/layout/default"/>
    <dgm:cxn modelId="{39EB97EE-8922-4BCE-9982-1BC7DDEABABF}" type="presParOf" srcId="{740B6E1F-92AE-4C19-A8F9-6417CBB128F0}" destId="{2B521F22-EC4A-43AE-BAB5-2A21F64562D6}" srcOrd="1" destOrd="0" presId="urn:microsoft.com/office/officeart/2005/8/layout/default"/>
    <dgm:cxn modelId="{4E79A4BD-64E1-474B-89A2-E4C02BBCD9C6}" type="presParOf" srcId="{740B6E1F-92AE-4C19-A8F9-6417CBB128F0}" destId="{BB5A0239-1FBF-4169-A066-7DE0F10D3878}" srcOrd="2" destOrd="0" presId="urn:microsoft.com/office/officeart/2005/8/layout/default"/>
    <dgm:cxn modelId="{C3D11F64-9251-4F39-84C0-22984B0A8760}" type="presParOf" srcId="{740B6E1F-92AE-4C19-A8F9-6417CBB128F0}" destId="{D572C7A4-8A13-430B-9908-273B1F069089}" srcOrd="3" destOrd="0" presId="urn:microsoft.com/office/officeart/2005/8/layout/default"/>
    <dgm:cxn modelId="{A388A8F7-774F-45F5-84AE-E5C3726DB61F}" type="presParOf" srcId="{740B6E1F-92AE-4C19-A8F9-6417CBB128F0}" destId="{B0F5A5ED-79A0-46CC-97A6-CB87F0402FA7}" srcOrd="4" destOrd="0" presId="urn:microsoft.com/office/officeart/2005/8/layout/default"/>
    <dgm:cxn modelId="{054A5EB7-C57C-495F-9474-8D8D7AF404BF}" type="presParOf" srcId="{740B6E1F-92AE-4C19-A8F9-6417CBB128F0}" destId="{5D68EF46-43C8-4634-A321-5702746BBEB9}" srcOrd="5" destOrd="0" presId="urn:microsoft.com/office/officeart/2005/8/layout/default"/>
    <dgm:cxn modelId="{119B5484-F171-4F2D-8473-B28B84C9706C}" type="presParOf" srcId="{740B6E1F-92AE-4C19-A8F9-6417CBB128F0}" destId="{2B2A369F-0C00-4C2E-B648-68BD29AEB545}"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19432F2-C705-4A09-825A-7AE2A3DEDA58}"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US"/>
        </a:p>
      </dgm:t>
    </dgm:pt>
    <dgm:pt modelId="{178FCB8C-6DFD-4099-9679-B45321F07FC6}">
      <dgm:prSet phldrT="[Text]"/>
      <dgm:spPr/>
      <dgm:t>
        <a:bodyPr/>
        <a:lstStyle/>
        <a:p>
          <a:r>
            <a:rPr lang="en-US" dirty="0"/>
            <a:t>Optimize Layout and Color</a:t>
          </a:r>
        </a:p>
      </dgm:t>
    </dgm:pt>
    <dgm:pt modelId="{D7485520-DA43-4E74-A4EB-6A3AA13CA2D9}" type="parTrans" cxnId="{9D69A9C3-AC7A-4B58-A5AE-6D5538104D92}">
      <dgm:prSet/>
      <dgm:spPr/>
      <dgm:t>
        <a:bodyPr/>
        <a:lstStyle/>
        <a:p>
          <a:endParaRPr lang="en-US"/>
        </a:p>
      </dgm:t>
    </dgm:pt>
    <dgm:pt modelId="{03827E96-03AB-40FA-8196-06470C1C9778}" type="sibTrans" cxnId="{9D69A9C3-AC7A-4B58-A5AE-6D5538104D92}">
      <dgm:prSet/>
      <dgm:spPr/>
      <dgm:t>
        <a:bodyPr/>
        <a:lstStyle/>
        <a:p>
          <a:endParaRPr lang="en-US"/>
        </a:p>
      </dgm:t>
    </dgm:pt>
    <dgm:pt modelId="{77C1051A-DB87-4DF3-8964-8B81D1859017}">
      <dgm:prSet phldrT="[Text]"/>
      <dgm:spPr/>
      <dgm:t>
        <a:bodyPr/>
        <a:lstStyle/>
        <a:p>
          <a:r>
            <a:rPr lang="en-US" dirty="0"/>
            <a:t>Provide Keyboard Support</a:t>
          </a:r>
        </a:p>
      </dgm:t>
    </dgm:pt>
    <dgm:pt modelId="{C4004C61-357E-4626-BF47-416CF4805A18}" type="parTrans" cxnId="{D36442A7-30BF-4213-A9F7-DE1E0C27B5AA}">
      <dgm:prSet/>
      <dgm:spPr/>
      <dgm:t>
        <a:bodyPr/>
        <a:lstStyle/>
        <a:p>
          <a:endParaRPr lang="en-US"/>
        </a:p>
      </dgm:t>
    </dgm:pt>
    <dgm:pt modelId="{C553D65F-484D-4A0E-A66B-815713F89352}" type="sibTrans" cxnId="{D36442A7-30BF-4213-A9F7-DE1E0C27B5AA}">
      <dgm:prSet/>
      <dgm:spPr/>
      <dgm:t>
        <a:bodyPr/>
        <a:lstStyle/>
        <a:p>
          <a:endParaRPr lang="en-US"/>
        </a:p>
      </dgm:t>
    </dgm:pt>
    <dgm:pt modelId="{49176B9C-B7A5-4680-AD7D-1E8955A441C3}">
      <dgm:prSet phldrT="[Text]"/>
      <dgm:spPr/>
      <dgm:t>
        <a:bodyPr/>
        <a:lstStyle/>
        <a:p>
          <a:pPr>
            <a:buNone/>
          </a:pPr>
          <a:r>
            <a:rPr lang="en-US" dirty="0"/>
            <a:t>Provide Screen Reader Support</a:t>
          </a:r>
        </a:p>
      </dgm:t>
    </dgm:pt>
    <dgm:pt modelId="{899A2C6B-3778-4700-B181-EEE51D3DE7D9}" type="parTrans" cxnId="{9A41D040-A42B-4E5E-9CAC-8B88B78D1800}">
      <dgm:prSet/>
      <dgm:spPr/>
      <dgm:t>
        <a:bodyPr/>
        <a:lstStyle/>
        <a:p>
          <a:endParaRPr lang="en-US"/>
        </a:p>
      </dgm:t>
    </dgm:pt>
    <dgm:pt modelId="{1FCA5734-E6D9-4B50-BC7D-60BB27B0EBEA}" type="sibTrans" cxnId="{9A41D040-A42B-4E5E-9CAC-8B88B78D1800}">
      <dgm:prSet/>
      <dgm:spPr/>
      <dgm:t>
        <a:bodyPr/>
        <a:lstStyle/>
        <a:p>
          <a:endParaRPr lang="en-US"/>
        </a:p>
      </dgm:t>
    </dgm:pt>
    <dgm:pt modelId="{DC48533E-F8AB-4D2F-BE9E-F16F65E5EE9B}">
      <dgm:prSet phldrT="[Text]"/>
      <dgm:spPr/>
      <dgm:t>
        <a:bodyPr/>
        <a:lstStyle/>
        <a:p>
          <a:r>
            <a:rPr lang="en-US" dirty="0"/>
            <a:t>Working with Multimedia</a:t>
          </a:r>
        </a:p>
      </dgm:t>
    </dgm:pt>
    <dgm:pt modelId="{27F9974C-EB4E-408B-A0DD-BCAACCE18F15}" type="parTrans" cxnId="{37D6A2D7-F17C-42F6-8CED-E5B7B3257EF5}">
      <dgm:prSet/>
      <dgm:spPr/>
      <dgm:t>
        <a:bodyPr/>
        <a:lstStyle/>
        <a:p>
          <a:endParaRPr lang="en-US"/>
        </a:p>
      </dgm:t>
    </dgm:pt>
    <dgm:pt modelId="{946F1D56-6E6A-49B3-9BD0-F2E0872611BC}" type="sibTrans" cxnId="{37D6A2D7-F17C-42F6-8CED-E5B7B3257EF5}">
      <dgm:prSet/>
      <dgm:spPr/>
      <dgm:t>
        <a:bodyPr/>
        <a:lstStyle/>
        <a:p>
          <a:endParaRPr lang="en-US"/>
        </a:p>
      </dgm:t>
    </dgm:pt>
    <dgm:pt modelId="{8738C6DD-C10E-4B93-AB04-90AD51C9551E}">
      <dgm:prSet phldrT="[Text]"/>
      <dgm:spPr/>
      <dgm:t>
        <a:bodyPr/>
        <a:lstStyle/>
        <a:p>
          <a:r>
            <a:rPr lang="en-US" dirty="0"/>
            <a:t>Working with Signatures</a:t>
          </a:r>
        </a:p>
      </dgm:t>
    </dgm:pt>
    <dgm:pt modelId="{9E45681B-BA1D-4490-B9D7-29FAB07158D9}" type="parTrans" cxnId="{B1B7E45E-517A-4EC4-8568-CF3182DA9029}">
      <dgm:prSet/>
      <dgm:spPr/>
      <dgm:t>
        <a:bodyPr/>
        <a:lstStyle/>
        <a:p>
          <a:endParaRPr lang="en-US"/>
        </a:p>
      </dgm:t>
    </dgm:pt>
    <dgm:pt modelId="{4E259BF3-0D47-48F3-90ED-23B43CDABB32}" type="sibTrans" cxnId="{B1B7E45E-517A-4EC4-8568-CF3182DA9029}">
      <dgm:prSet/>
      <dgm:spPr/>
      <dgm:t>
        <a:bodyPr/>
        <a:lstStyle/>
        <a:p>
          <a:endParaRPr lang="en-US"/>
        </a:p>
      </dgm:t>
    </dgm:pt>
    <dgm:pt modelId="{59068341-C936-4AC6-BAC4-D4718A04DF41}" type="pres">
      <dgm:prSet presAssocID="{919432F2-C705-4A09-825A-7AE2A3DEDA58}" presName="diagram" presStyleCnt="0">
        <dgm:presLayoutVars>
          <dgm:dir/>
          <dgm:resizeHandles val="exact"/>
        </dgm:presLayoutVars>
      </dgm:prSet>
      <dgm:spPr/>
    </dgm:pt>
    <dgm:pt modelId="{E3E30212-0F20-4098-93DE-2E053CE91EF5}" type="pres">
      <dgm:prSet presAssocID="{178FCB8C-6DFD-4099-9679-B45321F07FC6}" presName="node" presStyleLbl="node1" presStyleIdx="0" presStyleCnt="5">
        <dgm:presLayoutVars>
          <dgm:bulletEnabled val="1"/>
        </dgm:presLayoutVars>
      </dgm:prSet>
      <dgm:spPr/>
    </dgm:pt>
    <dgm:pt modelId="{761D6C26-69CF-4A60-B41B-2A890A3BB2F1}" type="pres">
      <dgm:prSet presAssocID="{03827E96-03AB-40FA-8196-06470C1C9778}" presName="sibTrans" presStyleCnt="0"/>
      <dgm:spPr/>
    </dgm:pt>
    <dgm:pt modelId="{58DF2587-67DE-4C46-A63B-F14A0C27C81D}" type="pres">
      <dgm:prSet presAssocID="{77C1051A-DB87-4DF3-8964-8B81D1859017}" presName="node" presStyleLbl="node1" presStyleIdx="1" presStyleCnt="5">
        <dgm:presLayoutVars>
          <dgm:bulletEnabled val="1"/>
        </dgm:presLayoutVars>
      </dgm:prSet>
      <dgm:spPr/>
    </dgm:pt>
    <dgm:pt modelId="{D0FD3241-2DA1-431A-9185-640E23888146}" type="pres">
      <dgm:prSet presAssocID="{C553D65F-484D-4A0E-A66B-815713F89352}" presName="sibTrans" presStyleCnt="0"/>
      <dgm:spPr/>
    </dgm:pt>
    <dgm:pt modelId="{977730AA-59C1-4C64-B048-3C494E78EE33}" type="pres">
      <dgm:prSet presAssocID="{49176B9C-B7A5-4680-AD7D-1E8955A441C3}" presName="node" presStyleLbl="node1" presStyleIdx="2" presStyleCnt="5">
        <dgm:presLayoutVars>
          <dgm:bulletEnabled val="1"/>
        </dgm:presLayoutVars>
      </dgm:prSet>
      <dgm:spPr/>
    </dgm:pt>
    <dgm:pt modelId="{CC9752DE-2EC0-4947-B3C1-1ABE850F0F62}" type="pres">
      <dgm:prSet presAssocID="{1FCA5734-E6D9-4B50-BC7D-60BB27B0EBEA}" presName="sibTrans" presStyleCnt="0"/>
      <dgm:spPr/>
    </dgm:pt>
    <dgm:pt modelId="{7A7C5381-2C20-48A2-AC03-EFFEB4AC3B67}" type="pres">
      <dgm:prSet presAssocID="{DC48533E-F8AB-4D2F-BE9E-F16F65E5EE9B}" presName="node" presStyleLbl="node1" presStyleIdx="3" presStyleCnt="5">
        <dgm:presLayoutVars>
          <dgm:bulletEnabled val="1"/>
        </dgm:presLayoutVars>
      </dgm:prSet>
      <dgm:spPr/>
    </dgm:pt>
    <dgm:pt modelId="{FEF214C5-AD12-46DC-A3DE-12F144CED5CC}" type="pres">
      <dgm:prSet presAssocID="{946F1D56-6E6A-49B3-9BD0-F2E0872611BC}" presName="sibTrans" presStyleCnt="0"/>
      <dgm:spPr/>
    </dgm:pt>
    <dgm:pt modelId="{5801C408-3602-419D-88F2-74514AF58BD4}" type="pres">
      <dgm:prSet presAssocID="{8738C6DD-C10E-4B93-AB04-90AD51C9551E}" presName="node" presStyleLbl="node1" presStyleIdx="4" presStyleCnt="5">
        <dgm:presLayoutVars>
          <dgm:bulletEnabled val="1"/>
        </dgm:presLayoutVars>
      </dgm:prSet>
      <dgm:spPr/>
    </dgm:pt>
  </dgm:ptLst>
  <dgm:cxnLst>
    <dgm:cxn modelId="{88DF712F-9F02-48EB-A018-4FAC4F07BB70}" type="presOf" srcId="{77C1051A-DB87-4DF3-8964-8B81D1859017}" destId="{58DF2587-67DE-4C46-A63B-F14A0C27C81D}" srcOrd="0" destOrd="0" presId="urn:microsoft.com/office/officeart/2005/8/layout/default"/>
    <dgm:cxn modelId="{AB99763E-5567-48AE-9423-E26B16565FF1}" type="presOf" srcId="{8738C6DD-C10E-4B93-AB04-90AD51C9551E}" destId="{5801C408-3602-419D-88F2-74514AF58BD4}" srcOrd="0" destOrd="0" presId="urn:microsoft.com/office/officeart/2005/8/layout/default"/>
    <dgm:cxn modelId="{9A41D040-A42B-4E5E-9CAC-8B88B78D1800}" srcId="{919432F2-C705-4A09-825A-7AE2A3DEDA58}" destId="{49176B9C-B7A5-4680-AD7D-1E8955A441C3}" srcOrd="2" destOrd="0" parTransId="{899A2C6B-3778-4700-B181-EEE51D3DE7D9}" sibTransId="{1FCA5734-E6D9-4B50-BC7D-60BB27B0EBEA}"/>
    <dgm:cxn modelId="{B1B7E45E-517A-4EC4-8568-CF3182DA9029}" srcId="{919432F2-C705-4A09-825A-7AE2A3DEDA58}" destId="{8738C6DD-C10E-4B93-AB04-90AD51C9551E}" srcOrd="4" destOrd="0" parTransId="{9E45681B-BA1D-4490-B9D7-29FAB07158D9}" sibTransId="{4E259BF3-0D47-48F3-90ED-23B43CDABB32}"/>
    <dgm:cxn modelId="{F2D4B858-4009-4207-9776-6EFB813DB5B5}" type="presOf" srcId="{DC48533E-F8AB-4D2F-BE9E-F16F65E5EE9B}" destId="{7A7C5381-2C20-48A2-AC03-EFFEB4AC3B67}" srcOrd="0" destOrd="0" presId="urn:microsoft.com/office/officeart/2005/8/layout/default"/>
    <dgm:cxn modelId="{B1A9A797-9E1F-40CC-962A-8BDDD1BC29FE}" type="presOf" srcId="{178FCB8C-6DFD-4099-9679-B45321F07FC6}" destId="{E3E30212-0F20-4098-93DE-2E053CE91EF5}" srcOrd="0" destOrd="0" presId="urn:microsoft.com/office/officeart/2005/8/layout/default"/>
    <dgm:cxn modelId="{D36442A7-30BF-4213-A9F7-DE1E0C27B5AA}" srcId="{919432F2-C705-4A09-825A-7AE2A3DEDA58}" destId="{77C1051A-DB87-4DF3-8964-8B81D1859017}" srcOrd="1" destOrd="0" parTransId="{C4004C61-357E-4626-BF47-416CF4805A18}" sibTransId="{C553D65F-484D-4A0E-A66B-815713F89352}"/>
    <dgm:cxn modelId="{93352BB7-324D-40B2-8FA0-8045CC0156C3}" type="presOf" srcId="{49176B9C-B7A5-4680-AD7D-1E8955A441C3}" destId="{977730AA-59C1-4C64-B048-3C494E78EE33}" srcOrd="0" destOrd="0" presId="urn:microsoft.com/office/officeart/2005/8/layout/default"/>
    <dgm:cxn modelId="{9D69A9C3-AC7A-4B58-A5AE-6D5538104D92}" srcId="{919432F2-C705-4A09-825A-7AE2A3DEDA58}" destId="{178FCB8C-6DFD-4099-9679-B45321F07FC6}" srcOrd="0" destOrd="0" parTransId="{D7485520-DA43-4E74-A4EB-6A3AA13CA2D9}" sibTransId="{03827E96-03AB-40FA-8196-06470C1C9778}"/>
    <dgm:cxn modelId="{37D6A2D7-F17C-42F6-8CED-E5B7B3257EF5}" srcId="{919432F2-C705-4A09-825A-7AE2A3DEDA58}" destId="{DC48533E-F8AB-4D2F-BE9E-F16F65E5EE9B}" srcOrd="3" destOrd="0" parTransId="{27F9974C-EB4E-408B-A0DD-BCAACCE18F15}" sibTransId="{946F1D56-6E6A-49B3-9BD0-F2E0872611BC}"/>
    <dgm:cxn modelId="{BB11B2DF-6F96-497E-90DA-AB886B27D29A}" type="presOf" srcId="{919432F2-C705-4A09-825A-7AE2A3DEDA58}" destId="{59068341-C936-4AC6-BAC4-D4718A04DF41}" srcOrd="0" destOrd="0" presId="urn:microsoft.com/office/officeart/2005/8/layout/default"/>
    <dgm:cxn modelId="{07996D07-FCF8-42B3-B1C0-81714F8B33CA}" type="presParOf" srcId="{59068341-C936-4AC6-BAC4-D4718A04DF41}" destId="{E3E30212-0F20-4098-93DE-2E053CE91EF5}" srcOrd="0" destOrd="0" presId="urn:microsoft.com/office/officeart/2005/8/layout/default"/>
    <dgm:cxn modelId="{AFF5675A-E303-4BBA-8A67-1EDF7ABC648F}" type="presParOf" srcId="{59068341-C936-4AC6-BAC4-D4718A04DF41}" destId="{761D6C26-69CF-4A60-B41B-2A890A3BB2F1}" srcOrd="1" destOrd="0" presId="urn:microsoft.com/office/officeart/2005/8/layout/default"/>
    <dgm:cxn modelId="{A01D5F57-BB89-48CF-8A08-3A4F4997DD4E}" type="presParOf" srcId="{59068341-C936-4AC6-BAC4-D4718A04DF41}" destId="{58DF2587-67DE-4C46-A63B-F14A0C27C81D}" srcOrd="2" destOrd="0" presId="urn:microsoft.com/office/officeart/2005/8/layout/default"/>
    <dgm:cxn modelId="{2B78E92C-D9F2-4457-A084-C365A4F93E6F}" type="presParOf" srcId="{59068341-C936-4AC6-BAC4-D4718A04DF41}" destId="{D0FD3241-2DA1-431A-9185-640E23888146}" srcOrd="3" destOrd="0" presId="urn:microsoft.com/office/officeart/2005/8/layout/default"/>
    <dgm:cxn modelId="{EBC3F77F-FAC6-436B-9F40-0117898162B0}" type="presParOf" srcId="{59068341-C936-4AC6-BAC4-D4718A04DF41}" destId="{977730AA-59C1-4C64-B048-3C494E78EE33}" srcOrd="4" destOrd="0" presId="urn:microsoft.com/office/officeart/2005/8/layout/default"/>
    <dgm:cxn modelId="{68227195-7461-4AFF-A00C-71633B78F539}" type="presParOf" srcId="{59068341-C936-4AC6-BAC4-D4718A04DF41}" destId="{CC9752DE-2EC0-4947-B3C1-1ABE850F0F62}" srcOrd="5" destOrd="0" presId="urn:microsoft.com/office/officeart/2005/8/layout/default"/>
    <dgm:cxn modelId="{B02F6E5F-B08D-479E-B2E6-7E517C2D16F6}" type="presParOf" srcId="{59068341-C936-4AC6-BAC4-D4718A04DF41}" destId="{7A7C5381-2C20-48A2-AC03-EFFEB4AC3B67}" srcOrd="6" destOrd="0" presId="urn:microsoft.com/office/officeart/2005/8/layout/default"/>
    <dgm:cxn modelId="{BE6F525D-35DE-40BB-AE02-47B475C0C0C8}" type="presParOf" srcId="{59068341-C936-4AC6-BAC4-D4718A04DF41}" destId="{FEF214C5-AD12-46DC-A3DE-12F144CED5CC}" srcOrd="7" destOrd="0" presId="urn:microsoft.com/office/officeart/2005/8/layout/default"/>
    <dgm:cxn modelId="{D15B028F-8E3F-4913-BC8E-DE4978FBBF4F}" type="presParOf" srcId="{59068341-C936-4AC6-BAC4-D4718A04DF41}" destId="{5801C408-3602-419D-88F2-74514AF58BD4}"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656BED-B73B-4B18-BEC5-3E6798B95B74}">
      <dsp:nvSpPr>
        <dsp:cNvPr id="0" name=""/>
        <dsp:cNvSpPr/>
      </dsp:nvSpPr>
      <dsp:spPr>
        <a:xfrm>
          <a:off x="-4125087" y="-633069"/>
          <a:ext cx="4915382" cy="4915382"/>
        </a:xfrm>
        <a:prstGeom prst="blockArc">
          <a:avLst>
            <a:gd name="adj1" fmla="val 18900000"/>
            <a:gd name="adj2" fmla="val 2700000"/>
            <a:gd name="adj3" fmla="val 439"/>
          </a:avLst>
        </a:pr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D84B60-7800-4239-A429-A3EF27CBD41D}">
      <dsp:nvSpPr>
        <dsp:cNvPr id="0" name=""/>
        <dsp:cNvSpPr/>
      </dsp:nvSpPr>
      <dsp:spPr>
        <a:xfrm>
          <a:off x="414088" y="280553"/>
          <a:ext cx="5399126" cy="561399"/>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5611" tIns="43180" rIns="43180" bIns="43180" numCol="1" spcCol="1270" anchor="ctr" anchorCtr="0">
          <a:noAutofit/>
        </a:bodyPr>
        <a:lstStyle/>
        <a:p>
          <a:pPr marL="0" lvl="0" indent="0" algn="l" defTabSz="755650">
            <a:lnSpc>
              <a:spcPct val="90000"/>
            </a:lnSpc>
            <a:spcBef>
              <a:spcPct val="0"/>
            </a:spcBef>
            <a:spcAft>
              <a:spcPct val="35000"/>
            </a:spcAft>
            <a:buNone/>
          </a:pPr>
          <a:r>
            <a:rPr lang="en-US" altLang="en-US" sz="1700" kern="1200" dirty="0">
              <a:latin typeface="Segoe UI" panose="020B0502040204020203" pitchFamily="34" charset="0"/>
              <a:cs typeface="Segoe UI" panose="020B0502040204020203" pitchFamily="34" charset="0"/>
            </a:rPr>
            <a:t>Office365Users.MyProfile()</a:t>
          </a:r>
          <a:endParaRPr lang="en-US" sz="1700" kern="1200" dirty="0"/>
        </a:p>
      </dsp:txBody>
      <dsp:txXfrm>
        <a:off x="414088" y="280553"/>
        <a:ext cx="5399126" cy="561399"/>
      </dsp:txXfrm>
    </dsp:sp>
    <dsp:sp modelId="{93A03CED-8666-479D-B9F3-58192EB772D9}">
      <dsp:nvSpPr>
        <dsp:cNvPr id="0" name=""/>
        <dsp:cNvSpPr/>
      </dsp:nvSpPr>
      <dsp:spPr>
        <a:xfrm>
          <a:off x="63213" y="210378"/>
          <a:ext cx="701749" cy="701749"/>
        </a:xfrm>
        <a:prstGeom prst="ellipse">
          <a:avLst/>
        </a:prstGeom>
        <a:solidFill>
          <a:schemeClr val="lt1">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8E8622B-FCBD-47AC-9D9B-974EFC98A581}">
      <dsp:nvSpPr>
        <dsp:cNvPr id="0" name=""/>
        <dsp:cNvSpPr/>
      </dsp:nvSpPr>
      <dsp:spPr>
        <a:xfrm>
          <a:off x="735951" y="1122799"/>
          <a:ext cx="5077263" cy="561399"/>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5611" tIns="43180" rIns="43180" bIns="43180" numCol="1" spcCol="1270" anchor="ctr" anchorCtr="0">
          <a:noAutofit/>
        </a:bodyPr>
        <a:lstStyle/>
        <a:p>
          <a:pPr marL="0" lvl="0" indent="0" algn="l" defTabSz="755650">
            <a:lnSpc>
              <a:spcPct val="90000"/>
            </a:lnSpc>
            <a:spcBef>
              <a:spcPct val="0"/>
            </a:spcBef>
            <a:spcAft>
              <a:spcPct val="35000"/>
            </a:spcAft>
            <a:buNone/>
          </a:pPr>
          <a:r>
            <a:rPr lang="en-US" altLang="en-US" sz="1700" kern="1200" dirty="0">
              <a:latin typeface="Segoe UI" panose="020B0502040204020203" pitchFamily="34" charset="0"/>
              <a:cs typeface="Segoe UI" panose="020B0502040204020203" pitchFamily="34" charset="0"/>
            </a:rPr>
            <a:t>Office365Users.UserProfile(&lt;UPN&gt; or Email ID)</a:t>
          </a:r>
          <a:endParaRPr lang="en-US" sz="1700" kern="1200" dirty="0"/>
        </a:p>
      </dsp:txBody>
      <dsp:txXfrm>
        <a:off x="735951" y="1122799"/>
        <a:ext cx="5077263" cy="561399"/>
      </dsp:txXfrm>
    </dsp:sp>
    <dsp:sp modelId="{5D041763-C1C3-4B66-8B6F-EDE9324A842D}">
      <dsp:nvSpPr>
        <dsp:cNvPr id="0" name=""/>
        <dsp:cNvSpPr/>
      </dsp:nvSpPr>
      <dsp:spPr>
        <a:xfrm>
          <a:off x="385076" y="1052624"/>
          <a:ext cx="701749" cy="701749"/>
        </a:xfrm>
        <a:prstGeom prst="ellipse">
          <a:avLst/>
        </a:prstGeom>
        <a:solidFill>
          <a:schemeClr val="lt1">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0E0FAB-ABFB-48E0-8AD2-2B3EF99E3725}">
      <dsp:nvSpPr>
        <dsp:cNvPr id="0" name=""/>
        <dsp:cNvSpPr/>
      </dsp:nvSpPr>
      <dsp:spPr>
        <a:xfrm>
          <a:off x="735951" y="1965044"/>
          <a:ext cx="5077263" cy="561399"/>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5611" tIns="43180" rIns="43180" bIns="43180" numCol="1" spcCol="1270" anchor="ctr" anchorCtr="0">
          <a:noAutofit/>
        </a:bodyPr>
        <a:lstStyle/>
        <a:p>
          <a:pPr marL="0" lvl="0" indent="0" algn="l" defTabSz="755650">
            <a:lnSpc>
              <a:spcPct val="90000"/>
            </a:lnSpc>
            <a:spcBef>
              <a:spcPct val="0"/>
            </a:spcBef>
            <a:spcAft>
              <a:spcPct val="35000"/>
            </a:spcAft>
            <a:buNone/>
          </a:pPr>
          <a:r>
            <a:rPr lang="en-US" altLang="en-US" sz="1700" kern="1200" dirty="0">
              <a:latin typeface="Segoe UI" panose="020B0502040204020203" pitchFamily="34" charset="0"/>
              <a:cs typeface="Segoe UI" panose="020B0502040204020203" pitchFamily="34" charset="0"/>
            </a:rPr>
            <a:t>Office365Users.Manager(&lt;UPN&gt; or Email ID)</a:t>
          </a:r>
          <a:endParaRPr lang="en-US" sz="1700" kern="1200" dirty="0"/>
        </a:p>
      </dsp:txBody>
      <dsp:txXfrm>
        <a:off x="735951" y="1965044"/>
        <a:ext cx="5077263" cy="561399"/>
      </dsp:txXfrm>
    </dsp:sp>
    <dsp:sp modelId="{5951B810-5E2C-45DA-B0C8-9D57CF43062D}">
      <dsp:nvSpPr>
        <dsp:cNvPr id="0" name=""/>
        <dsp:cNvSpPr/>
      </dsp:nvSpPr>
      <dsp:spPr>
        <a:xfrm>
          <a:off x="385076" y="1894869"/>
          <a:ext cx="701749" cy="701749"/>
        </a:xfrm>
        <a:prstGeom prst="ellipse">
          <a:avLst/>
        </a:prstGeom>
        <a:solidFill>
          <a:schemeClr val="lt1">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245B738-A995-4B28-BC23-1F2A4D5457A7}">
      <dsp:nvSpPr>
        <dsp:cNvPr id="0" name=""/>
        <dsp:cNvSpPr/>
      </dsp:nvSpPr>
      <dsp:spPr>
        <a:xfrm>
          <a:off x="414088" y="2807289"/>
          <a:ext cx="5399126" cy="561399"/>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5611" tIns="43180" rIns="43180" bIns="43180" numCol="1" spcCol="1270" anchor="ctr" anchorCtr="0">
          <a:noAutofit/>
        </a:bodyPr>
        <a:lstStyle/>
        <a:p>
          <a:pPr marL="0" lvl="0" indent="0" algn="l" defTabSz="755650">
            <a:lnSpc>
              <a:spcPct val="90000"/>
            </a:lnSpc>
            <a:spcBef>
              <a:spcPct val="0"/>
            </a:spcBef>
            <a:spcAft>
              <a:spcPct val="35000"/>
            </a:spcAft>
            <a:buNone/>
          </a:pPr>
          <a:r>
            <a:rPr lang="en-US" altLang="en-US" sz="1700" kern="1200" dirty="0">
              <a:latin typeface="Segoe UI" panose="020B0502040204020203" pitchFamily="34" charset="0"/>
              <a:cs typeface="Segoe UI" panose="020B0502040204020203" pitchFamily="34" charset="0"/>
            </a:rPr>
            <a:t>Office365Users.DirectReports(&lt;UPN&gt; or Email ID)</a:t>
          </a:r>
          <a:endParaRPr lang="en-US" sz="1700" kern="1200" dirty="0"/>
        </a:p>
      </dsp:txBody>
      <dsp:txXfrm>
        <a:off x="414088" y="2807289"/>
        <a:ext cx="5399126" cy="561399"/>
      </dsp:txXfrm>
    </dsp:sp>
    <dsp:sp modelId="{6704FA19-6BE1-4E10-BA29-1556D92F9018}">
      <dsp:nvSpPr>
        <dsp:cNvPr id="0" name=""/>
        <dsp:cNvSpPr/>
      </dsp:nvSpPr>
      <dsp:spPr>
        <a:xfrm>
          <a:off x="63213" y="2737114"/>
          <a:ext cx="701749" cy="701749"/>
        </a:xfrm>
        <a:prstGeom prst="ellipse">
          <a:avLst/>
        </a:prstGeom>
        <a:solidFill>
          <a:schemeClr val="lt1">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F3ADBC-7387-4688-8F93-6FFCA789E67A}">
      <dsp:nvSpPr>
        <dsp:cNvPr id="0" name=""/>
        <dsp:cNvSpPr/>
      </dsp:nvSpPr>
      <dsp:spPr>
        <a:xfrm>
          <a:off x="0" y="552449"/>
          <a:ext cx="2667000" cy="160020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FontTx/>
            <a:buNone/>
          </a:pPr>
          <a:r>
            <a:rPr lang="en-US" sz="1900" kern="1200" dirty="0"/>
            <a:t>Create apps to access Project Oakland database, SharePoint list, or other repositories.</a:t>
          </a:r>
        </a:p>
      </dsp:txBody>
      <dsp:txXfrm>
        <a:off x="0" y="552449"/>
        <a:ext cx="2667000" cy="1600200"/>
      </dsp:txXfrm>
    </dsp:sp>
    <dsp:sp modelId="{D76BFB92-F60D-4C64-9BD2-F29AA51F57D1}">
      <dsp:nvSpPr>
        <dsp:cNvPr id="0" name=""/>
        <dsp:cNvSpPr/>
      </dsp:nvSpPr>
      <dsp:spPr>
        <a:xfrm>
          <a:off x="0" y="2419350"/>
          <a:ext cx="2667000" cy="160020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FontTx/>
            <a:buNone/>
          </a:pPr>
          <a:r>
            <a:rPr lang="en-US" sz="1900" kern="1200"/>
            <a:t>Add as a Tab to help find them</a:t>
          </a:r>
          <a:endParaRPr lang="en-US" sz="1900" kern="1200" dirty="0"/>
        </a:p>
      </dsp:txBody>
      <dsp:txXfrm>
        <a:off x="0" y="2419350"/>
        <a:ext cx="2667000" cy="16002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F7FF55-A4B6-4CD6-8B4C-AF3736C0D9C0}">
      <dsp:nvSpPr>
        <dsp:cNvPr id="0" name=""/>
        <dsp:cNvSpPr/>
      </dsp:nvSpPr>
      <dsp:spPr>
        <a:xfrm>
          <a:off x="8" y="890"/>
          <a:ext cx="11097314" cy="198971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An accessible app will allow users with vision, hearing</a:t>
          </a:r>
          <a:r>
            <a:rPr lang="en-US" sz="2400" kern="1200" dirty="0">
              <a:latin typeface="Segoe UI Light"/>
            </a:rPr>
            <a:t>,</a:t>
          </a:r>
          <a:r>
            <a:rPr lang="en-US" sz="2400" kern="1200" dirty="0"/>
            <a:t> and other impairments to successfully use the app or studio.</a:t>
          </a:r>
          <a:r>
            <a:rPr lang="en-US" sz="2400" kern="1200" dirty="0">
              <a:latin typeface="Segoe UI Light"/>
            </a:rPr>
            <a:t> </a:t>
          </a:r>
          <a:endParaRPr lang="en-US" sz="2400" kern="1200" dirty="0"/>
        </a:p>
      </dsp:txBody>
      <dsp:txXfrm>
        <a:off x="8" y="890"/>
        <a:ext cx="11097314" cy="19897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DCB573-45D2-4ADC-9B8E-FF9D8FCD0C2D}">
      <dsp:nvSpPr>
        <dsp:cNvPr id="0" name=""/>
        <dsp:cNvSpPr/>
      </dsp:nvSpPr>
      <dsp:spPr>
        <a:xfrm>
          <a:off x="1354" y="872852"/>
          <a:ext cx="5283153" cy="316989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User</a:t>
          </a:r>
        </a:p>
      </dsp:txBody>
      <dsp:txXfrm>
        <a:off x="1354" y="872852"/>
        <a:ext cx="5283153" cy="3169892"/>
      </dsp:txXfrm>
    </dsp:sp>
    <dsp:sp modelId="{93CADD9C-BC39-4F7A-AC66-5A5F712C557D}">
      <dsp:nvSpPr>
        <dsp:cNvPr id="0" name=""/>
        <dsp:cNvSpPr/>
      </dsp:nvSpPr>
      <dsp:spPr>
        <a:xfrm>
          <a:off x="5812823" y="872852"/>
          <a:ext cx="5283153" cy="3169892"/>
        </a:xfrm>
        <a:prstGeom prst="rect">
          <a:avLst/>
        </a:prstGeom>
        <a:solidFill>
          <a:schemeClr val="accent4">
            <a:hueOff val="-8891971"/>
            <a:satOff val="24515"/>
            <a:lumOff val="-980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Maker</a:t>
          </a:r>
        </a:p>
      </dsp:txBody>
      <dsp:txXfrm>
        <a:off x="5812823" y="872852"/>
        <a:ext cx="5283153" cy="316989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F26A34-5BC9-44C0-BE43-C15CFFDEDCEE}">
      <dsp:nvSpPr>
        <dsp:cNvPr id="0" name=""/>
        <dsp:cNvSpPr/>
      </dsp:nvSpPr>
      <dsp:spPr>
        <a:xfrm>
          <a:off x="1011" y="198003"/>
          <a:ext cx="3946563" cy="2367938"/>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Provide both Users and Makers access to Power Apps while using Assistive technologies</a:t>
          </a:r>
        </a:p>
      </dsp:txBody>
      <dsp:txXfrm>
        <a:off x="1011" y="198003"/>
        <a:ext cx="3946563" cy="2367938"/>
      </dsp:txXfrm>
    </dsp:sp>
    <dsp:sp modelId="{BB5A0239-1FBF-4169-A066-7DE0F10D3878}">
      <dsp:nvSpPr>
        <dsp:cNvPr id="0" name=""/>
        <dsp:cNvSpPr/>
      </dsp:nvSpPr>
      <dsp:spPr>
        <a:xfrm>
          <a:off x="4342231" y="198003"/>
          <a:ext cx="3946563" cy="2367938"/>
        </a:xfrm>
        <a:prstGeom prst="rect">
          <a:avLst/>
        </a:prstGeom>
        <a:solidFill>
          <a:schemeClr val="accent4">
            <a:hueOff val="-2963990"/>
            <a:satOff val="8172"/>
            <a:lumOff val="-326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ea typeface="Segoe UI" pitchFamily="34" charset="0"/>
              <a:cs typeface="Segoe UI" pitchFamily="34" charset="0"/>
            </a:rPr>
            <a:t>Makers need to follow WGAC guidelines from W3C</a:t>
          </a:r>
          <a:endParaRPr lang="en-US" sz="2800" kern="1200" dirty="0"/>
        </a:p>
        <a:p>
          <a:pPr marL="0" lvl="0" indent="0" algn="ctr" defTabSz="1244600">
            <a:lnSpc>
              <a:spcPct val="90000"/>
            </a:lnSpc>
            <a:spcBef>
              <a:spcPct val="0"/>
            </a:spcBef>
            <a:spcAft>
              <a:spcPct val="35000"/>
            </a:spcAft>
            <a:buNone/>
          </a:pPr>
          <a:endParaRPr lang="en-US" sz="2800" kern="1200" dirty="0"/>
        </a:p>
      </dsp:txBody>
      <dsp:txXfrm>
        <a:off x="4342231" y="198003"/>
        <a:ext cx="3946563" cy="2367938"/>
      </dsp:txXfrm>
    </dsp:sp>
    <dsp:sp modelId="{B0F5A5ED-79A0-46CC-97A6-CB87F0402FA7}">
      <dsp:nvSpPr>
        <dsp:cNvPr id="0" name=""/>
        <dsp:cNvSpPr/>
      </dsp:nvSpPr>
      <dsp:spPr>
        <a:xfrm>
          <a:off x="1011" y="2960597"/>
          <a:ext cx="3946563" cy="2367938"/>
        </a:xfrm>
        <a:prstGeom prst="rect">
          <a:avLst/>
        </a:prstGeom>
        <a:solidFill>
          <a:schemeClr val="accent4">
            <a:hueOff val="-5927981"/>
            <a:satOff val="16343"/>
            <a:lumOff val="-653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ea typeface="Segoe UI" pitchFamily="34" charset="0"/>
              <a:cs typeface="Segoe UI" pitchFamily="34" charset="0"/>
            </a:rPr>
            <a:t>Makers need to follow guidelines as outlined by Microsoft</a:t>
          </a:r>
          <a:endParaRPr lang="en-US" sz="2800" kern="1200" dirty="0"/>
        </a:p>
      </dsp:txBody>
      <dsp:txXfrm>
        <a:off x="1011" y="2960597"/>
        <a:ext cx="3946563" cy="2367938"/>
      </dsp:txXfrm>
    </dsp:sp>
    <dsp:sp modelId="{2B2A369F-0C00-4C2E-B648-68BD29AEB545}">
      <dsp:nvSpPr>
        <dsp:cNvPr id="0" name=""/>
        <dsp:cNvSpPr/>
      </dsp:nvSpPr>
      <dsp:spPr>
        <a:xfrm>
          <a:off x="4342231" y="2960597"/>
          <a:ext cx="3946563" cy="2367938"/>
        </a:xfrm>
        <a:prstGeom prst="rect">
          <a:avLst/>
        </a:prstGeom>
        <a:solidFill>
          <a:schemeClr val="accent4">
            <a:hueOff val="-8891971"/>
            <a:satOff val="24515"/>
            <a:lumOff val="-980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Makers should use Accessibility section of App Checker</a:t>
          </a:r>
        </a:p>
      </dsp:txBody>
      <dsp:txXfrm>
        <a:off x="4342231" y="2960597"/>
        <a:ext cx="3946563" cy="236793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E30212-0F20-4098-93DE-2E053CE91EF5}">
      <dsp:nvSpPr>
        <dsp:cNvPr id="0" name=""/>
        <dsp:cNvSpPr/>
      </dsp:nvSpPr>
      <dsp:spPr>
        <a:xfrm>
          <a:off x="0" y="203652"/>
          <a:ext cx="3467916" cy="2080749"/>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Optimize Layout and Color</a:t>
          </a:r>
        </a:p>
      </dsp:txBody>
      <dsp:txXfrm>
        <a:off x="0" y="203652"/>
        <a:ext cx="3467916" cy="2080749"/>
      </dsp:txXfrm>
    </dsp:sp>
    <dsp:sp modelId="{58DF2587-67DE-4C46-A63B-F14A0C27C81D}">
      <dsp:nvSpPr>
        <dsp:cNvPr id="0" name=""/>
        <dsp:cNvSpPr/>
      </dsp:nvSpPr>
      <dsp:spPr>
        <a:xfrm>
          <a:off x="3814707" y="203652"/>
          <a:ext cx="3467916" cy="2080749"/>
        </a:xfrm>
        <a:prstGeom prst="rect">
          <a:avLst/>
        </a:prstGeom>
        <a:solidFill>
          <a:schemeClr val="accent4">
            <a:hueOff val="-2222993"/>
            <a:satOff val="6129"/>
            <a:lumOff val="-245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Provide Keyboard Support</a:t>
          </a:r>
        </a:p>
      </dsp:txBody>
      <dsp:txXfrm>
        <a:off x="3814707" y="203652"/>
        <a:ext cx="3467916" cy="2080749"/>
      </dsp:txXfrm>
    </dsp:sp>
    <dsp:sp modelId="{977730AA-59C1-4C64-B048-3C494E78EE33}">
      <dsp:nvSpPr>
        <dsp:cNvPr id="0" name=""/>
        <dsp:cNvSpPr/>
      </dsp:nvSpPr>
      <dsp:spPr>
        <a:xfrm>
          <a:off x="7629415" y="203652"/>
          <a:ext cx="3467916" cy="2080749"/>
        </a:xfrm>
        <a:prstGeom prst="rect">
          <a:avLst/>
        </a:prstGeom>
        <a:solidFill>
          <a:schemeClr val="accent4">
            <a:hueOff val="-4445986"/>
            <a:satOff val="12258"/>
            <a:lumOff val="-490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Provide Screen Reader Support</a:t>
          </a:r>
        </a:p>
      </dsp:txBody>
      <dsp:txXfrm>
        <a:off x="7629415" y="203652"/>
        <a:ext cx="3467916" cy="2080749"/>
      </dsp:txXfrm>
    </dsp:sp>
    <dsp:sp modelId="{7A7C5381-2C20-48A2-AC03-EFFEB4AC3B67}">
      <dsp:nvSpPr>
        <dsp:cNvPr id="0" name=""/>
        <dsp:cNvSpPr/>
      </dsp:nvSpPr>
      <dsp:spPr>
        <a:xfrm>
          <a:off x="1907353" y="2631194"/>
          <a:ext cx="3467916" cy="2080749"/>
        </a:xfrm>
        <a:prstGeom prst="rect">
          <a:avLst/>
        </a:prstGeom>
        <a:solidFill>
          <a:schemeClr val="accent4">
            <a:hueOff val="-6668979"/>
            <a:satOff val="18386"/>
            <a:lumOff val="-735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Working with Multimedia</a:t>
          </a:r>
        </a:p>
      </dsp:txBody>
      <dsp:txXfrm>
        <a:off x="1907353" y="2631194"/>
        <a:ext cx="3467916" cy="2080749"/>
      </dsp:txXfrm>
    </dsp:sp>
    <dsp:sp modelId="{5801C408-3602-419D-88F2-74514AF58BD4}">
      <dsp:nvSpPr>
        <dsp:cNvPr id="0" name=""/>
        <dsp:cNvSpPr/>
      </dsp:nvSpPr>
      <dsp:spPr>
        <a:xfrm>
          <a:off x="5722061" y="2631194"/>
          <a:ext cx="3467916" cy="2080749"/>
        </a:xfrm>
        <a:prstGeom prst="rect">
          <a:avLst/>
        </a:prstGeom>
        <a:solidFill>
          <a:schemeClr val="accent4">
            <a:hueOff val="-8891971"/>
            <a:satOff val="24515"/>
            <a:lumOff val="-980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Working with Signatures</a:t>
          </a:r>
        </a:p>
      </dsp:txBody>
      <dsp:txXfrm>
        <a:off x="5722061" y="2631194"/>
        <a:ext cx="3467916" cy="2080749"/>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10/4/2021 8:13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10/4/2021 8:13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w3.org/WAI/standards-guidelines/wcag/"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s://docs.microsoft.com/en-us/powerapps/maker/canvas-apps/accessibility-checker" TargetMode="External"/><Relationship Id="rId4" Type="http://schemas.openxmlformats.org/officeDocument/2006/relationships/hyperlink" Target="https://docs.microsoft.com/en-us/powerapps/maker/canvas-apps/accessible-apps"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B2527-23BB-4587-B31B-22D7491704B7}" type="slidenum">
              <a:rPr lang="en-US" smtClean="0"/>
              <a:t>1</a:t>
            </a:fld>
            <a:endParaRPr lang="en-US" dirty="0"/>
          </a:p>
        </p:txBody>
      </p:sp>
    </p:spTree>
    <p:extLst>
      <p:ext uri="{BB962C8B-B14F-4D97-AF65-F5344CB8AC3E}">
        <p14:creationId xmlns:p14="http://schemas.microsoft.com/office/powerpoint/2010/main" val="9003579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5B2527-23BB-4587-B31B-22D7491704B7}" type="slidenum">
              <a:rPr lang="en-US" smtClean="0"/>
              <a:t>10</a:t>
            </a:fld>
            <a:endParaRPr lang="en-US" dirty="0"/>
          </a:p>
        </p:txBody>
      </p:sp>
    </p:spTree>
    <p:extLst>
      <p:ext uri="{BB962C8B-B14F-4D97-AF65-F5344CB8AC3E}">
        <p14:creationId xmlns:p14="http://schemas.microsoft.com/office/powerpoint/2010/main" val="37076990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Mention:</a:t>
            </a:r>
          </a:p>
          <a:p>
            <a:endParaRPr lang="en-US" dirty="0"/>
          </a:p>
          <a:p>
            <a:pPr marL="171450" indent="-171450">
              <a:buFont typeface="Arial" panose="020B0604020202020204" pitchFamily="34" charset="0"/>
              <a:buChar char="•"/>
            </a:pPr>
            <a:r>
              <a:rPr lang="en-US" dirty="0"/>
              <a:t>Before web part users would use iFrame and embed Power Apps app in page (See this for more info https://powerapps.microsoft.com/en-us/blog/embed-powerapps-on-sharepoint-pages/)</a:t>
            </a:r>
          </a:p>
          <a:p>
            <a:pPr marL="171450" indent="-171450">
              <a:buFont typeface="Arial" panose="020B0604020202020204" pitchFamily="34" charset="0"/>
              <a:buChar char="•"/>
            </a:pPr>
            <a:r>
              <a:rPr lang="en-US" dirty="0"/>
              <a:t>Only works for Modern pages</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Adding the app on a page does not automatically give users permissions to use the app.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Power Apps are designed to work best with fixed sizes.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The Power Apps (preview) web part for SharePoint Online does not yet support screen readers or keyboard navigation.</a:t>
            </a:r>
          </a:p>
          <a:p>
            <a:endParaRPr lang="en-US" dirty="0"/>
          </a:p>
          <a:p>
            <a:r>
              <a:rPr lang="en-US" b="1" dirty="0"/>
              <a:t>Discuss:</a:t>
            </a:r>
          </a:p>
          <a:p>
            <a:endParaRPr lang="en-US" dirty="0"/>
          </a:p>
          <a:p>
            <a:pPr marL="228600" indent="-228600">
              <a:buFont typeface="+mj-lt"/>
              <a:buAutoNum type="arabicPeriod"/>
            </a:pPr>
            <a:r>
              <a:rPr lang="en-US" sz="1200" b="0" i="0" u="none" strike="noStrike" kern="1200" dirty="0">
                <a:solidFill>
                  <a:schemeClr val="tx1"/>
                </a:solidFill>
                <a:effectLst/>
                <a:latin typeface="+mn-lt"/>
                <a:ea typeface="+mn-ea"/>
                <a:cs typeface="+mn-cs"/>
              </a:rPr>
              <a:t>Hover your mouse above or below an existing web part click , then select the Power Apps web part.</a:t>
            </a:r>
          </a:p>
          <a:p>
            <a:pPr marL="228600" indent="-228600">
              <a:buFont typeface="+mj-lt"/>
              <a:buAutoNum type="arabicPeriod"/>
            </a:pPr>
            <a:r>
              <a:rPr lang="en-US" sz="1200" b="0" i="0" u="none" strike="noStrike" kern="1200" dirty="0">
                <a:solidFill>
                  <a:schemeClr val="tx1"/>
                </a:solidFill>
                <a:effectLst/>
                <a:latin typeface="+mn-lt"/>
                <a:ea typeface="+mn-ea"/>
                <a:cs typeface="+mn-cs"/>
              </a:rPr>
              <a:t>Click Add an app button</a:t>
            </a:r>
          </a:p>
          <a:p>
            <a:pPr marL="228600" indent="-228600">
              <a:buFont typeface="+mj-lt"/>
              <a:buAutoNum type="arabicPeriod"/>
            </a:pPr>
            <a:r>
              <a:rPr lang="en-US" sz="1200" b="0" i="0" u="none" strike="noStrike" kern="1200" dirty="0">
                <a:solidFill>
                  <a:schemeClr val="tx1"/>
                </a:solidFill>
                <a:effectLst/>
                <a:latin typeface="+mn-lt"/>
                <a:ea typeface="+mn-ea"/>
                <a:cs typeface="+mn-cs"/>
              </a:rPr>
              <a:t>In the property pane on the right, enter the Power Apps web link or app ID in the App web link or ID box. </a:t>
            </a:r>
          </a:p>
          <a:p>
            <a:pPr marL="228600" indent="-228600">
              <a:buFont typeface="+mj-lt"/>
              <a:buAutoNum type="arabicPeriod"/>
            </a:pPr>
            <a:r>
              <a:rPr lang="en-US" sz="1200" b="0" i="0" u="none" strike="noStrike" kern="1200" dirty="0">
                <a:solidFill>
                  <a:schemeClr val="tx1"/>
                </a:solidFill>
                <a:effectLst/>
                <a:latin typeface="+mn-lt"/>
                <a:ea typeface="+mn-ea"/>
                <a:cs typeface="+mn-cs"/>
              </a:rPr>
              <a:t>If the default size of the app is too small or doesn’t fit the page, then resize the app by dragging the resize button on the bottom right of the web part.</a:t>
            </a:r>
          </a:p>
          <a:p>
            <a:endParaRPr lang="en-US" dirty="0"/>
          </a:p>
        </p:txBody>
      </p:sp>
      <p:sp>
        <p:nvSpPr>
          <p:cNvPr id="4" name="Slide Number Placeholder 3"/>
          <p:cNvSpPr>
            <a:spLocks noGrp="1"/>
          </p:cNvSpPr>
          <p:nvPr>
            <p:ph type="sldNum" sz="quarter" idx="5"/>
          </p:nvPr>
        </p:nvSpPr>
        <p:spPr/>
        <p:txBody>
          <a:bodyPr/>
          <a:lstStyle/>
          <a:p>
            <a:fld id="{FA5B2527-23BB-4587-B31B-22D7491704B7}" type="slidenum">
              <a:rPr lang="en-US" smtClean="0"/>
              <a:t>11</a:t>
            </a:fld>
            <a:endParaRPr lang="en-US" dirty="0"/>
          </a:p>
        </p:txBody>
      </p:sp>
    </p:spTree>
    <p:extLst>
      <p:ext uri="{BB962C8B-B14F-4D97-AF65-F5344CB8AC3E}">
        <p14:creationId xmlns:p14="http://schemas.microsoft.com/office/powerpoint/2010/main" val="2213597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Discuss</a:t>
            </a:r>
          </a:p>
          <a:p>
            <a:pPr marL="171450" indent="-171450">
              <a:buFont typeface="Arial" panose="020B0604020202020204" pitchFamily="34" charset="0"/>
              <a:buChar char="•"/>
            </a:pPr>
            <a:r>
              <a:rPr lang="en-US" b="0" dirty="0"/>
              <a:t>Currently canvas app only</a:t>
            </a:r>
          </a:p>
          <a:p>
            <a:pPr marL="171450" indent="-171450">
              <a:buFont typeface="Arial" panose="020B0604020202020204" pitchFamily="34" charset="0"/>
              <a:buChar char="•"/>
            </a:pPr>
            <a:r>
              <a:rPr lang="en-US" b="0" dirty="0"/>
              <a:t>Connectors are still Premium/Standard and require appropriate Power Apps license</a:t>
            </a:r>
          </a:p>
          <a:p>
            <a:pPr marL="171450" indent="-171450">
              <a:buFont typeface="Arial" panose="020B0604020202020204" pitchFamily="34" charset="0"/>
              <a:buChar char="•"/>
            </a:pPr>
            <a:r>
              <a:rPr lang="en-US" b="0" dirty="0"/>
              <a:t>Apps are stored in Project Oakland environment</a:t>
            </a:r>
          </a:p>
          <a:p>
            <a:pPr marL="171450" indent="-171450">
              <a:buFont typeface="Arial" panose="020B0604020202020204" pitchFamily="34" charset="0"/>
              <a:buChar char="•"/>
            </a:pPr>
            <a:r>
              <a:rPr lang="en-US" b="0" dirty="0"/>
              <a:t>Creation of app does not automatically add as tab</a:t>
            </a:r>
          </a:p>
          <a:p>
            <a:endParaRPr lang="en-US" b="0" dirty="0"/>
          </a:p>
          <a:p>
            <a:r>
              <a:rPr lang="en-US" b="1" dirty="0"/>
              <a:t>Mention</a:t>
            </a:r>
          </a:p>
          <a:p>
            <a:r>
              <a:rPr lang="en-US" dirty="0"/>
              <a:t>Currently in Preview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10/4/2021 8:13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491716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9175" cy="3430588"/>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See lab file M9.1_PowerApps_PowerUser_ImplementingthruVisualDesigns.docx and complete tasks 3 - 6</a:t>
            </a:r>
          </a:p>
          <a:p>
            <a:endParaRPr lang="de-AT" dirty="0">
              <a:ea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t>13</a:t>
            </a:fld>
            <a:endParaRPr lang="en-US" dirty="0"/>
          </a:p>
        </p:txBody>
      </p:sp>
    </p:spTree>
    <p:extLst>
      <p:ext uri="{BB962C8B-B14F-4D97-AF65-F5344CB8AC3E}">
        <p14:creationId xmlns:p14="http://schemas.microsoft.com/office/powerpoint/2010/main" val="3814655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Maker</a:t>
            </a:r>
            <a:r>
              <a:rPr lang="en-US" dirty="0"/>
              <a:t> is any developer/citizen developer who creates an App</a:t>
            </a:r>
          </a:p>
          <a:p>
            <a:r>
              <a:rPr lang="en-US" b="1" dirty="0"/>
              <a:t>User</a:t>
            </a:r>
            <a:r>
              <a:rPr lang="en-US" dirty="0"/>
              <a:t> is any licensed person that consumes</a:t>
            </a:r>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15</a:t>
            </a:fld>
            <a:endParaRPr lang="en-US" noProof="0" dirty="0"/>
          </a:p>
        </p:txBody>
      </p:sp>
    </p:spTree>
    <p:extLst>
      <p:ext uri="{BB962C8B-B14F-4D97-AF65-F5344CB8AC3E}">
        <p14:creationId xmlns:p14="http://schemas.microsoft.com/office/powerpoint/2010/main" val="20071819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Assistive Technologies in Power Platform </a:t>
            </a:r>
            <a:r>
              <a:rPr lang="en-US" dirty="0"/>
              <a:t>– Both developer tools and Power Apps use Assistive technologies like Screen Reader </a:t>
            </a:r>
          </a:p>
          <a:p>
            <a:endParaRPr lang="en-US" dirty="0"/>
          </a:p>
          <a:p>
            <a:r>
              <a:rPr lang="en-US" sz="882" b="1" i="0" kern="1200" baseline="0" dirty="0">
                <a:solidFill>
                  <a:schemeClr val="tx1"/>
                </a:solidFill>
                <a:effectLst/>
                <a:latin typeface="+mn-lt"/>
                <a:ea typeface="+mn-ea"/>
                <a:cs typeface="+mn-cs"/>
              </a:rPr>
              <a:t>Web Content Accessibility Guidelines (WCAG) </a:t>
            </a:r>
            <a:r>
              <a:rPr lang="en-US" sz="882" b="0" i="0" kern="1200" baseline="0" dirty="0">
                <a:solidFill>
                  <a:schemeClr val="tx1"/>
                </a:solidFill>
                <a:effectLst/>
                <a:latin typeface="+mn-lt"/>
                <a:ea typeface="+mn-ea"/>
                <a:cs typeface="+mn-cs"/>
              </a:rPr>
              <a:t>- Developed through the W3C process in cooperation with individuals and organizations around the world, with a goal of providing a single shared standard for web content accessibility that meets the needs of individuals, organizations, and governments internationally</a:t>
            </a:r>
          </a:p>
          <a:p>
            <a:pPr marL="0" marR="0" lvl="0" indent="0" algn="l" defTabSz="914400" rtl="0" eaLnBrk="1" fontAlgn="auto" latinLnBrk="0" hangingPunct="1">
              <a:lnSpc>
                <a:spcPct val="90000"/>
              </a:lnSpc>
              <a:spcBef>
                <a:spcPts val="333"/>
              </a:spcBef>
              <a:spcAft>
                <a:spcPts val="0"/>
              </a:spcAft>
              <a:buClrTx/>
              <a:buSzTx/>
              <a:buFontTx/>
              <a:buNone/>
              <a:tabLst/>
              <a:defRPr/>
            </a:pPr>
            <a:r>
              <a:rPr lang="en-US" dirty="0">
                <a:hlinkClick r:id="rId3"/>
              </a:rPr>
              <a:t>https://www.w3.org/WAI/standards-guidelines/wcag/</a:t>
            </a:r>
            <a:endParaRPr lang="en-US" dirty="0"/>
          </a:p>
          <a:p>
            <a:endParaRPr lang="en-US" sz="882" b="0" i="0" kern="1200" baseline="0" dirty="0">
              <a:solidFill>
                <a:schemeClr val="tx1"/>
              </a:solidFill>
              <a:effectLst/>
              <a:latin typeface="+mn-lt"/>
              <a:ea typeface="+mn-ea"/>
              <a:cs typeface="+mn-cs"/>
            </a:endParaRPr>
          </a:p>
          <a:p>
            <a:r>
              <a:rPr lang="en-US" sz="882" b="1" i="0" kern="1200" baseline="0" dirty="0">
                <a:solidFill>
                  <a:schemeClr val="tx1"/>
                </a:solidFill>
                <a:effectLst/>
                <a:latin typeface="+mn-lt"/>
                <a:ea typeface="+mn-ea"/>
                <a:cs typeface="+mn-cs"/>
              </a:rPr>
              <a:t>Microsoft Guidelines </a:t>
            </a:r>
            <a:r>
              <a:rPr lang="en-US" sz="882" b="0" i="0" kern="1200" baseline="0" dirty="0">
                <a:solidFill>
                  <a:schemeClr val="tx1"/>
                </a:solidFill>
                <a:effectLst/>
                <a:latin typeface="+mn-lt"/>
                <a:ea typeface="+mn-ea"/>
                <a:cs typeface="+mn-cs"/>
              </a:rPr>
              <a:t>– Guidelines provide design solutions to help makers to design UI that works with Assistive technologies or provide a better experience for people with impairments</a:t>
            </a:r>
          </a:p>
          <a:p>
            <a:pPr marL="0" marR="0" lvl="0" indent="0" algn="l" defTabSz="914400" rtl="0" eaLnBrk="1" fontAlgn="auto" latinLnBrk="0" hangingPunct="1">
              <a:lnSpc>
                <a:spcPct val="90000"/>
              </a:lnSpc>
              <a:spcBef>
                <a:spcPts val="333"/>
              </a:spcBef>
              <a:spcAft>
                <a:spcPts val="0"/>
              </a:spcAft>
              <a:buClrTx/>
              <a:buSzTx/>
              <a:buFontTx/>
              <a:buNone/>
              <a:tabLst/>
              <a:defRPr/>
            </a:pPr>
            <a:r>
              <a:rPr lang="en-US" dirty="0">
                <a:hlinkClick r:id="rId4"/>
              </a:rPr>
              <a:t>https://docs.microsoft.com/en-us/powerapps/maker/canvas-apps/accessible-apps</a:t>
            </a:r>
            <a:endParaRPr lang="en-US" dirty="0"/>
          </a:p>
          <a:p>
            <a:endParaRPr lang="en-US" dirty="0"/>
          </a:p>
          <a:p>
            <a:pPr marL="0" marR="0" lvl="0" indent="0" algn="l" defTabSz="914400" rtl="0" eaLnBrk="1" fontAlgn="auto" latinLnBrk="0" hangingPunct="1">
              <a:lnSpc>
                <a:spcPct val="90000"/>
              </a:lnSpc>
              <a:spcBef>
                <a:spcPts val="333"/>
              </a:spcBef>
              <a:spcAft>
                <a:spcPts val="0"/>
              </a:spcAft>
              <a:buClrTx/>
              <a:buSzTx/>
              <a:buFontTx/>
              <a:buNone/>
              <a:tabLst/>
              <a:defRPr/>
            </a:pPr>
            <a:r>
              <a:rPr lang="en-US" b="1" dirty="0"/>
              <a:t>Makers should use Accessibility section of App Checker </a:t>
            </a:r>
            <a:r>
              <a:rPr lang="en-US" dirty="0"/>
              <a:t>– Within App Checker in Power Apps Studio there is a section that will tell you what changes to make the app more accessible</a:t>
            </a:r>
          </a:p>
          <a:p>
            <a:pPr marL="0" marR="0" lvl="0" indent="0" algn="l" defTabSz="914400" rtl="0" eaLnBrk="1" fontAlgn="auto" latinLnBrk="0" hangingPunct="1">
              <a:lnSpc>
                <a:spcPct val="90000"/>
              </a:lnSpc>
              <a:spcBef>
                <a:spcPts val="333"/>
              </a:spcBef>
              <a:spcAft>
                <a:spcPts val="0"/>
              </a:spcAft>
              <a:buClrTx/>
              <a:buSzTx/>
              <a:buFontTx/>
              <a:buNone/>
              <a:tabLst/>
              <a:defRPr/>
            </a:pPr>
            <a:r>
              <a:rPr lang="en-US" dirty="0">
                <a:hlinkClick r:id="rId5"/>
              </a:rPr>
              <a:t>https://docs.microsoft.com/en-us/powerapps/maker/canvas-apps/accessibility-checker</a:t>
            </a:r>
            <a:endParaRPr lang="en-US" dirty="0">
              <a:hlinkClick r:id="rId4"/>
            </a:endParaRPr>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16</a:t>
            </a:fld>
            <a:endParaRPr lang="en-US" noProof="0" dirty="0"/>
          </a:p>
        </p:txBody>
      </p:sp>
    </p:spTree>
    <p:extLst>
      <p:ext uri="{BB962C8B-B14F-4D97-AF65-F5344CB8AC3E}">
        <p14:creationId xmlns:p14="http://schemas.microsoft.com/office/powerpoint/2010/main" val="24476178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Optimize Layout and Color</a:t>
            </a:r>
          </a:p>
          <a:p>
            <a:pPr marL="228600" lvl="0" indent="-228600">
              <a:buFont typeface="Arial" panose="020B0604020202020204" pitchFamily="34" charset="0"/>
              <a:buChar char="•"/>
            </a:pPr>
            <a:r>
              <a:rPr lang="en-US" b="0" i="0" dirty="0"/>
              <a:t>Provide a common sense and uncomplicated design</a:t>
            </a:r>
          </a:p>
          <a:p>
            <a:pPr marL="228600" lvl="0" indent="-228600">
              <a:buFont typeface="Arial" panose="020B0604020202020204" pitchFamily="34" charset="0"/>
              <a:buChar char="•"/>
            </a:pPr>
            <a:r>
              <a:rPr lang="en-US" b="0" i="0" dirty="0"/>
              <a:t>Microsoft Power Apps themes are designed to meet accessibility standards look to use them first</a:t>
            </a:r>
          </a:p>
          <a:p>
            <a:pPr marL="228600" lvl="0" indent="-228600">
              <a:buFont typeface="Arial" panose="020B0604020202020204" pitchFamily="34" charset="0"/>
              <a:buChar char="•"/>
            </a:pPr>
            <a:r>
              <a:rPr lang="en-US" b="0" i="0" dirty="0"/>
              <a:t>Ensure input elements are labeled on the screen. i.e.. AccessibilityLabel property defines what the screen reader will announce</a:t>
            </a:r>
          </a:p>
          <a:p>
            <a:pPr marL="228600" lvl="0" indent="-228600">
              <a:buFont typeface="Arial" panose="020B0604020202020204" pitchFamily="34" charset="0"/>
              <a:buChar char="•"/>
            </a:pPr>
            <a:r>
              <a:rPr lang="en-US" b="0" i="0" dirty="0"/>
              <a:t>When customizing colors, ensure the contrast of text:background is 4.5:1 or greater. Software tools that assist this process are readily available.</a:t>
            </a:r>
          </a:p>
          <a:p>
            <a:pPr marL="228600" lvl="0" indent="-228600">
              <a:buFont typeface="Arial" panose="020B0604020202020204" pitchFamily="34" charset="0"/>
              <a:buChar char="•"/>
            </a:pPr>
            <a:r>
              <a:rPr lang="en-US" b="0" i="0" dirty="0"/>
              <a:t>Ensure layout follows a logical flow when read top-bottom, left to right</a:t>
            </a:r>
          </a:p>
          <a:p>
            <a:pPr marL="228600" lvl="0" indent="-228600">
              <a:buFont typeface="Arial" panose="020B0604020202020204" pitchFamily="34" charset="0"/>
              <a:buChar char="•"/>
            </a:pPr>
            <a:r>
              <a:rPr lang="en-US" b="0" i="0" dirty="0"/>
              <a:t>Ensure App UI flow Left to Right and Top to Bottom</a:t>
            </a:r>
            <a:endParaRPr lang="en-US" dirty="0"/>
          </a:p>
          <a:p>
            <a:endParaRPr lang="en-US" dirty="0"/>
          </a:p>
          <a:p>
            <a:r>
              <a:rPr lang="en-US" b="1" dirty="0"/>
              <a:t>Provide Keyboard Support</a:t>
            </a:r>
          </a:p>
          <a:p>
            <a:pPr marL="228600" lvl="0" indent="-228600">
              <a:buFont typeface="Arial" panose="020B0604020202020204" pitchFamily="34" charset="0"/>
              <a:buChar char="•"/>
            </a:pPr>
            <a:r>
              <a:rPr lang="en-US" b="0" i="0" dirty="0"/>
              <a:t>Ensure the app can be used with the keyboard only if needed</a:t>
            </a:r>
          </a:p>
          <a:p>
            <a:pPr marL="228600" lvl="0" indent="-228600">
              <a:buFont typeface="Arial" panose="020B0604020202020204" pitchFamily="34" charset="0"/>
              <a:buChar char="•"/>
            </a:pPr>
            <a:r>
              <a:rPr lang="en-US" b="0" i="0" dirty="0"/>
              <a:t>Ensure the app can be navigated successfully with the screen reader enabled</a:t>
            </a:r>
          </a:p>
          <a:p>
            <a:pPr marL="228600" lvl="0" indent="-228600">
              <a:buFont typeface="Arial" panose="020B0604020202020204" pitchFamily="34" charset="0"/>
              <a:buChar char="•"/>
            </a:pPr>
            <a:r>
              <a:rPr lang="en-US" b="0" i="0" dirty="0"/>
              <a:t>Label, Image, Icon, Shape controls - if they represent interactive elements (ie.buttons) set TabIndex to 0; if they are decorative elements or text, set TabIndex to -1</a:t>
            </a:r>
          </a:p>
          <a:p>
            <a:pPr marL="228600" lvl="0" indent="-228600">
              <a:buFont typeface="Arial" panose="020B0604020202020204" pitchFamily="34" charset="0"/>
              <a:buChar char="•"/>
            </a:pPr>
            <a:r>
              <a:rPr lang="en-US" b="0" i="0" dirty="0"/>
              <a:t>Avoid setting tab index higher than zero</a:t>
            </a:r>
            <a:endParaRPr lang="en-US" dirty="0"/>
          </a:p>
          <a:p>
            <a:endParaRPr lang="en-US" dirty="0"/>
          </a:p>
          <a:p>
            <a:r>
              <a:rPr lang="en-US" b="1" dirty="0"/>
              <a:t>Provide Screen Reader Support</a:t>
            </a:r>
          </a:p>
          <a:p>
            <a:pPr marL="171450" lvl="0" indent="-171450">
              <a:buFont typeface="Arial" panose="020B0604020202020204" pitchFamily="34" charset="0"/>
              <a:buChar char="•"/>
            </a:pPr>
            <a:r>
              <a:rPr lang="en-US" b="0" i="0" dirty="0"/>
              <a:t>Recommended software combos </a:t>
            </a:r>
          </a:p>
          <a:p>
            <a:pPr marL="381762" lvl="1" indent="-171450">
              <a:buFont typeface="Arial" panose="020B0604020202020204" pitchFamily="34" charset="0"/>
              <a:buChar char="•"/>
            </a:pPr>
            <a:r>
              <a:rPr lang="en-US" b="1" i="0" dirty="0"/>
              <a:t>Windows</a:t>
            </a:r>
            <a:r>
              <a:rPr lang="en-US" b="0" i="0" dirty="0"/>
              <a:t>: Microsoft Edge / Narrator</a:t>
            </a:r>
          </a:p>
          <a:p>
            <a:pPr marL="381762" lvl="1" indent="-171450">
              <a:buFont typeface="Arial" panose="020B0604020202020204" pitchFamily="34" charset="0"/>
              <a:buChar char="•"/>
            </a:pPr>
            <a:r>
              <a:rPr lang="en-US" b="1" i="0" dirty="0"/>
              <a:t>macOS</a:t>
            </a:r>
            <a:r>
              <a:rPr lang="en-US" b="0" i="0" dirty="0"/>
              <a:t>: Safari / VoiceOver</a:t>
            </a:r>
          </a:p>
          <a:p>
            <a:pPr marL="381762" lvl="1" indent="-171450">
              <a:buFont typeface="Arial" panose="020B0604020202020204" pitchFamily="34" charset="0"/>
              <a:buChar char="•"/>
            </a:pPr>
            <a:r>
              <a:rPr lang="en-US" b="1" i="0" dirty="0"/>
              <a:t>Android</a:t>
            </a:r>
            <a:r>
              <a:rPr lang="en-US" b="0" i="0" dirty="0"/>
              <a:t>: Power Apps app / Talkback</a:t>
            </a:r>
          </a:p>
          <a:p>
            <a:pPr marL="381762" lvl="1" indent="-171450">
              <a:buFont typeface="Arial" panose="020B0604020202020204" pitchFamily="34" charset="0"/>
              <a:buChar char="•"/>
            </a:pPr>
            <a:r>
              <a:rPr lang="en-US" b="1" i="0" dirty="0"/>
              <a:t>iOS</a:t>
            </a:r>
            <a:r>
              <a:rPr lang="en-US" b="0" i="0" dirty="0"/>
              <a:t>: Power Apps app / VoiceOver</a:t>
            </a:r>
          </a:p>
          <a:p>
            <a:pPr marL="171450" lvl="0" indent="-171450">
              <a:buFont typeface="Arial" panose="020B0604020202020204" pitchFamily="34" charset="0"/>
              <a:buChar char="•"/>
            </a:pPr>
            <a:r>
              <a:rPr lang="en-US" b="0" i="0" dirty="0"/>
              <a:t>Ensure all input controls have the AccessibilityLabel property set</a:t>
            </a:r>
          </a:p>
          <a:p>
            <a:pPr marL="171450" lvl="0" indent="-171450" algn="l">
              <a:buFont typeface="Arial" panose="020B0604020202020204" pitchFamily="34" charset="0"/>
              <a:buChar char="•"/>
            </a:pPr>
            <a:r>
              <a:rPr lang="en-US" b="0" i="0" dirty="0"/>
              <a:t>Ensure images set AccessibilityLabel to an appropriate description, except when a picture is there just for the decoration (i.e.. Company logo) and should not be read by the screen reader, in that case the AccessibilityLabel is empty or not set</a:t>
            </a:r>
          </a:p>
          <a:p>
            <a:pPr marL="171450" lvl="0" indent="-171450">
              <a:buFont typeface="Arial" panose="020B0604020202020204" pitchFamily="34" charset="0"/>
              <a:buChar char="•"/>
            </a:pPr>
            <a:r>
              <a:rPr lang="en-US" b="0" i="0" dirty="0"/>
              <a:t>Ensure if a picture or an icon is used as a button, then set TabIndex to 0 and AccessibilityLabel to the link description</a:t>
            </a:r>
            <a:endParaRPr lang="en-US" dirty="0"/>
          </a:p>
          <a:p>
            <a:endParaRPr lang="en-US" dirty="0"/>
          </a:p>
          <a:p>
            <a:r>
              <a:rPr lang="en-US" b="1" dirty="0"/>
              <a:t>Working with Multimedia</a:t>
            </a:r>
          </a:p>
          <a:p>
            <a:pPr marL="171450" lvl="0" indent="-171450">
              <a:buFont typeface="Arial" panose="020B0604020202020204" pitchFamily="34" charset="0"/>
              <a:buChar char="•"/>
            </a:pPr>
            <a:r>
              <a:rPr lang="en-US" b="0" i="0" dirty="0"/>
              <a:t>Ensure all videos are captioned and a transcript of all audio recordings is available to the user</a:t>
            </a:r>
          </a:p>
          <a:p>
            <a:pPr marL="171450" lvl="0" indent="-171450">
              <a:buFont typeface="Arial" panose="020B0604020202020204" pitchFamily="34" charset="0"/>
              <a:buChar char="•"/>
            </a:pPr>
            <a:r>
              <a:rPr lang="en-US" b="0" i="0" dirty="0"/>
              <a:t>Video control supports closed captions in WebVTT format via the ClosedCaptionsUrl property</a:t>
            </a:r>
            <a:endParaRPr lang="en-US" dirty="0"/>
          </a:p>
          <a:p>
            <a:endParaRPr lang="en-US" dirty="0"/>
          </a:p>
          <a:p>
            <a:r>
              <a:rPr lang="en-US" b="1" dirty="0"/>
              <a:t>Working with Signatures</a:t>
            </a:r>
          </a:p>
          <a:p>
            <a:pPr marL="171450" marR="0" lvl="0" indent="-171450" algn="l" defTabSz="914400" rtl="0" eaLnBrk="1" fontAlgn="auto" latinLnBrk="0" hangingPunct="1">
              <a:lnSpc>
                <a:spcPct val="90000"/>
              </a:lnSpc>
              <a:spcBef>
                <a:spcPts val="333"/>
              </a:spcBef>
              <a:spcAft>
                <a:spcPts val="0"/>
              </a:spcAft>
              <a:buClrTx/>
              <a:buSzTx/>
              <a:buFont typeface="Arial" panose="020B0604020202020204" pitchFamily="34" charset="0"/>
              <a:buChar char="•"/>
              <a:tabLst/>
              <a:defRPr/>
            </a:pPr>
            <a:r>
              <a:rPr lang="en-US" dirty="0"/>
              <a:t>If using PenInput have a Keyboard only method for users to sign i.e. TextInput control</a:t>
            </a:r>
          </a:p>
          <a:p>
            <a:endParaRPr lang="en-US" dirty="0"/>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17</a:t>
            </a:fld>
            <a:endParaRPr lang="en-US" noProof="0" dirty="0"/>
          </a:p>
        </p:txBody>
      </p:sp>
    </p:spTree>
    <p:extLst>
      <p:ext uri="{BB962C8B-B14F-4D97-AF65-F5344CB8AC3E}">
        <p14:creationId xmlns:p14="http://schemas.microsoft.com/office/powerpoint/2010/main" val="42016451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baseline="0" dirty="0">
                <a:solidFill>
                  <a:schemeClr val="tx1"/>
                </a:solidFill>
                <a:effectLst/>
                <a:latin typeface="+mn-lt"/>
                <a:ea typeface="+mn-ea"/>
                <a:cs typeface="+mn-cs"/>
              </a:rPr>
              <a:t>The Accessibility checker provides following classification</a:t>
            </a:r>
          </a:p>
          <a:p>
            <a:pPr lvl="1"/>
            <a:r>
              <a:rPr lang="en-US" sz="882" b="1" i="0" kern="1200" baseline="0" dirty="0">
                <a:solidFill>
                  <a:schemeClr val="tx1"/>
                </a:solidFill>
                <a:effectLst/>
                <a:latin typeface="+mn-lt"/>
                <a:ea typeface="+mn-ea"/>
                <a:cs typeface="+mn-cs"/>
              </a:rPr>
              <a:t>Errors</a:t>
            </a:r>
            <a:r>
              <a:rPr lang="en-US" sz="882" b="0" i="0" kern="1200" baseline="0" dirty="0">
                <a:solidFill>
                  <a:schemeClr val="tx1"/>
                </a:solidFill>
                <a:effectLst/>
                <a:latin typeface="+mn-lt"/>
                <a:ea typeface="+mn-ea"/>
                <a:cs typeface="+mn-cs"/>
              </a:rPr>
              <a:t> identify issues that make the app difficult or impossible to use and understand for users who have a disability.</a:t>
            </a:r>
          </a:p>
          <a:p>
            <a:pPr lvl="1"/>
            <a:r>
              <a:rPr lang="en-US" sz="882" b="1" i="0" kern="1200" baseline="0" dirty="0">
                <a:solidFill>
                  <a:schemeClr val="tx1"/>
                </a:solidFill>
                <a:effectLst/>
                <a:latin typeface="+mn-lt"/>
                <a:ea typeface="+mn-ea"/>
                <a:cs typeface="+mn-cs"/>
              </a:rPr>
              <a:t>Warnings</a:t>
            </a:r>
            <a:r>
              <a:rPr lang="en-US" sz="882" b="0" i="0" kern="1200" baseline="0" dirty="0">
                <a:solidFill>
                  <a:schemeClr val="tx1"/>
                </a:solidFill>
                <a:effectLst/>
                <a:latin typeface="+mn-lt"/>
                <a:ea typeface="+mn-ea"/>
                <a:cs typeface="+mn-cs"/>
              </a:rPr>
              <a:t> identify issues that make the app difficult to use or understand for most but not all users who have a disability.</a:t>
            </a:r>
          </a:p>
          <a:p>
            <a:pPr lvl="1"/>
            <a:r>
              <a:rPr lang="en-US" sz="882" b="1" i="0" kern="1200" baseline="0" dirty="0">
                <a:solidFill>
                  <a:schemeClr val="tx1"/>
                </a:solidFill>
                <a:effectLst/>
                <a:latin typeface="+mn-lt"/>
                <a:ea typeface="+mn-ea"/>
                <a:cs typeface="+mn-cs"/>
              </a:rPr>
              <a:t>Tips</a:t>
            </a:r>
            <a:r>
              <a:rPr lang="en-US" sz="882" b="0" i="0" kern="1200" baseline="0" dirty="0">
                <a:solidFill>
                  <a:schemeClr val="tx1"/>
                </a:solidFill>
                <a:effectLst/>
                <a:latin typeface="+mn-lt"/>
                <a:ea typeface="+mn-ea"/>
                <a:cs typeface="+mn-cs"/>
              </a:rPr>
              <a:t> help you improve the experience of users who have a disability.</a:t>
            </a:r>
          </a:p>
          <a:p>
            <a:pPr lvl="0"/>
            <a:endParaRPr lang="en-US" sz="882" b="0" i="0" kern="1200" baseline="0" dirty="0">
              <a:solidFill>
                <a:schemeClr val="tx1"/>
              </a:solidFill>
              <a:effectLst/>
              <a:latin typeface="+mn-lt"/>
              <a:ea typeface="+mn-ea"/>
              <a:cs typeface="+mn-cs"/>
            </a:endParaRPr>
          </a:p>
        </p:txBody>
      </p:sp>
      <p:sp>
        <p:nvSpPr>
          <p:cNvPr id="4" name="Footer Placeholder 3"/>
          <p:cNvSpPr>
            <a:spLocks noGrp="1"/>
          </p:cNvSpPr>
          <p:nvPr>
            <p:ph type="ftr" sz="quarter" idx="4"/>
          </p:nvPr>
        </p:nvSpPr>
        <p:spPr/>
        <p:txBody>
          <a:bodyPr/>
          <a:lstStyle/>
          <a:p>
            <a:r>
              <a:rPr lang="en-US" noProof="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dirty="0"/>
          </a:p>
        </p:txBody>
      </p:sp>
      <p:sp>
        <p:nvSpPr>
          <p:cNvPr id="5" name="Slide Number Placeholder 4"/>
          <p:cNvSpPr>
            <a:spLocks noGrp="1"/>
          </p:cNvSpPr>
          <p:nvPr>
            <p:ph type="sldNum" sz="quarter" idx="5"/>
          </p:nvPr>
        </p:nvSpPr>
        <p:spPr/>
        <p:txBody>
          <a:bodyPr/>
          <a:lstStyle/>
          <a:p>
            <a:fld id="{2910A2D9-F064-48EF-99CB-A51108C1AB40}" type="slidenum">
              <a:rPr lang="en-US" noProof="0" smtClean="0"/>
              <a:t>18</a:t>
            </a:fld>
            <a:endParaRPr lang="en-US" noProof="0" dirty="0"/>
          </a:p>
        </p:txBody>
      </p:sp>
    </p:spTree>
    <p:extLst>
      <p:ext uri="{BB962C8B-B14F-4D97-AF65-F5344CB8AC3E}">
        <p14:creationId xmlns:p14="http://schemas.microsoft.com/office/powerpoint/2010/main" val="6997307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See lab file M4.1_PowerApps_PowerUser_ImplementingthruVisualDesigns.docx and complete all tasks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10/4/2021 8:13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65619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5B2527-23BB-4587-B31B-22D7491704B7}" type="slidenum">
              <a:rPr lang="en-US" smtClean="0"/>
              <a:t>2</a:t>
            </a:fld>
            <a:endParaRPr lang="en-US" dirty="0"/>
          </a:p>
        </p:txBody>
      </p:sp>
    </p:spTree>
    <p:extLst>
      <p:ext uri="{BB962C8B-B14F-4D97-AF65-F5344CB8AC3E}">
        <p14:creationId xmlns:p14="http://schemas.microsoft.com/office/powerpoint/2010/main" val="3192031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Mention:</a:t>
            </a:r>
          </a:p>
          <a:p>
            <a:endParaRPr lang="en-US" dirty="0"/>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Add a variety of UI elements to your canvas app, and configure aspects of their appearance and behavior directly, from the toolbar, in the Properties tab, or in the formula bar. These UI elements are called controls, and the aspects that you configure are called properties.</a:t>
            </a:r>
          </a:p>
          <a:p>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Actions you can take:</a:t>
            </a:r>
          </a:p>
          <a:p>
            <a:pPr marL="628650" lvl="1"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Rename control</a:t>
            </a:r>
          </a:p>
          <a:p>
            <a:pPr marL="628650" lvl="1"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Delete control</a:t>
            </a:r>
          </a:p>
          <a:p>
            <a:pPr marL="628650" lvl="1"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Reorder screens</a:t>
            </a:r>
          </a:p>
          <a:p>
            <a:pPr marL="628650" lvl="1"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Move and resize controls</a:t>
            </a:r>
          </a:p>
          <a:p>
            <a:pPr marL="628650" lvl="1"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Change the text of a label or a button</a:t>
            </a:r>
          </a:p>
          <a:p>
            <a:pPr marL="628650" lvl="1"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Use Toolbar, Properties Tab, or Formula bar to configure a control</a:t>
            </a:r>
          </a:p>
          <a:p>
            <a:endParaRPr lang="en-US" dirty="0"/>
          </a:p>
          <a:p>
            <a:pPr marL="171450" indent="-171450">
              <a:buFont typeface="Arial" panose="020B0604020202020204" pitchFamily="34" charset="0"/>
              <a:buChar char="•"/>
            </a:pPr>
            <a:r>
              <a:rPr lang="en-US" dirty="0"/>
              <a:t>When configuring a control common properties you can affect:</a:t>
            </a:r>
          </a:p>
          <a:p>
            <a:endParaRPr lang="en-US" dirty="0"/>
          </a:p>
          <a:p>
            <a:pPr marL="628650" lvl="1"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Color and border – Configure the color and border of a control that can change as a user interacts with it.</a:t>
            </a:r>
          </a:p>
          <a:p>
            <a:pPr marL="628650" lvl="1"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Core – Configure whether the user can see and interact with a control.</a:t>
            </a:r>
          </a:p>
          <a:p>
            <a:pPr marL="628650" lvl="1"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Image – Configure what image is shown and how it fills the control.</a:t>
            </a:r>
          </a:p>
          <a:p>
            <a:pPr marL="628650" lvl="1"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Size and location – Configure how big a control (or an element of a control) is and where it is in relation to the screen it's on.</a:t>
            </a:r>
          </a:p>
          <a:p>
            <a:pPr marL="628650" lvl="1"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Text – Configure how text appears in controls, such as font characteristics, alignment, line height.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 See the following for more info https://docs.microsoft.com/en-us/powerapps/maker/canvas-apps/reference-properties</a:t>
            </a:r>
          </a:p>
          <a:p>
            <a:endParaRPr lang="en-US" dirty="0"/>
          </a:p>
          <a:p>
            <a:endParaRPr lang="en-US" dirty="0"/>
          </a:p>
          <a:p>
            <a:r>
              <a:rPr lang="en-US" dirty="0"/>
              <a:t>https://docs.microsoft.com/en-us/powerapps/maker/canvas-apps/add-configure-controls</a:t>
            </a:r>
          </a:p>
        </p:txBody>
      </p:sp>
      <p:sp>
        <p:nvSpPr>
          <p:cNvPr id="4" name="Slide Number Placeholder 3"/>
          <p:cNvSpPr>
            <a:spLocks noGrp="1"/>
          </p:cNvSpPr>
          <p:nvPr>
            <p:ph type="sldNum" sz="quarter" idx="5"/>
          </p:nvPr>
        </p:nvSpPr>
        <p:spPr/>
        <p:txBody>
          <a:bodyPr/>
          <a:lstStyle/>
          <a:p>
            <a:fld id="{FA5B2527-23BB-4587-B31B-22D7491704B7}" type="slidenum">
              <a:rPr lang="en-US" smtClean="0"/>
              <a:t>3</a:t>
            </a:fld>
            <a:endParaRPr lang="en-US" dirty="0"/>
          </a:p>
        </p:txBody>
      </p:sp>
    </p:spTree>
    <p:extLst>
      <p:ext uri="{BB962C8B-B14F-4D97-AF65-F5344CB8AC3E}">
        <p14:creationId xmlns:p14="http://schemas.microsoft.com/office/powerpoint/2010/main" val="939411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Mention:</a:t>
            </a:r>
          </a:p>
          <a:p>
            <a:endParaRPr lang="en-US" dirty="0"/>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Canvas components make it easier to build reusable controls, such as navigation menus or set of buttons/text boxes or labels by grouping controls together in a reusable instance. The behavior makes it easy to reuse them as building blocks inside the app</a:t>
            </a:r>
          </a:p>
          <a:p>
            <a:pPr marL="171450" indent="-171450">
              <a:buFont typeface="Arial" panose="020B0604020202020204" pitchFamily="34" charset="0"/>
              <a:buChar char="•"/>
            </a:pPr>
            <a:r>
              <a:rPr lang="en-US" dirty="0"/>
              <a:t>Currently an experimental feature (As of 3/6/2019)</a:t>
            </a:r>
          </a:p>
          <a:p>
            <a:pPr marL="171450" indent="-171450">
              <a:buFont typeface="Arial" panose="020B0604020202020204" pitchFamily="34" charset="0"/>
              <a:buChar char="•"/>
            </a:pPr>
            <a:r>
              <a:rPr lang="en-US" dirty="0"/>
              <a:t>Developer can choose properties to represent there ‘Component’</a:t>
            </a:r>
          </a:p>
          <a:p>
            <a:pPr marL="171450" indent="-171450">
              <a:buFont typeface="Arial" panose="020B0604020202020204" pitchFamily="34" charset="0"/>
              <a:buChar char="•"/>
            </a:pPr>
            <a:r>
              <a:rPr lang="en-US" dirty="0"/>
              <a:t>Each instance has it’s own version of all properties</a:t>
            </a:r>
          </a:p>
          <a:p>
            <a:endParaRPr lang="en-US" dirty="0"/>
          </a:p>
          <a:p>
            <a:r>
              <a:rPr lang="en-US" b="1" dirty="0"/>
              <a:t>Discuss:</a:t>
            </a:r>
          </a:p>
          <a:p>
            <a:endParaRPr lang="en-US" dirty="0"/>
          </a:p>
          <a:p>
            <a:r>
              <a:rPr lang="en-US" dirty="0"/>
              <a:t>NOTE: This is experimental at this point 4/5/2019</a:t>
            </a:r>
          </a:p>
          <a:p>
            <a:endParaRPr lang="en-US" dirty="0"/>
          </a:p>
          <a:p>
            <a:pPr marL="228600" indent="-228600">
              <a:buFont typeface="+mj-lt"/>
              <a:buAutoNum type="arabicPeriod"/>
            </a:pPr>
            <a:r>
              <a:rPr lang="en-US" sz="1200" b="0" i="0" u="none" strike="noStrike" kern="1200" dirty="0">
                <a:solidFill>
                  <a:schemeClr val="tx1"/>
                </a:solidFill>
                <a:effectLst/>
                <a:latin typeface="+mn-lt"/>
                <a:ea typeface="+mn-ea"/>
                <a:cs typeface="+mn-cs"/>
              </a:rPr>
              <a:t>Open the PowerApps Studio (Select App and Edit)</a:t>
            </a:r>
          </a:p>
          <a:p>
            <a:pPr marL="228600" indent="-228600">
              <a:buFont typeface="+mj-lt"/>
              <a:buAutoNum type="arabicPeriod"/>
            </a:pPr>
            <a:r>
              <a:rPr lang="en-US" sz="1200" b="0" i="0" u="none" strike="noStrike" kern="1200" dirty="0">
                <a:solidFill>
                  <a:schemeClr val="tx1"/>
                </a:solidFill>
                <a:effectLst/>
                <a:latin typeface="+mn-lt"/>
                <a:ea typeface="+mn-ea"/>
                <a:cs typeface="+mn-cs"/>
              </a:rPr>
              <a:t>Go to File &gt; App settings &gt; Advanced settings.</a:t>
            </a:r>
          </a:p>
          <a:p>
            <a:pPr marL="228600" indent="-228600">
              <a:buFont typeface="+mj-lt"/>
              <a:buAutoNum type="arabicPeriod"/>
            </a:pPr>
            <a:r>
              <a:rPr lang="en-US" sz="1200" b="0" i="0" u="none" strike="noStrike" kern="1200" dirty="0">
                <a:solidFill>
                  <a:schemeClr val="tx1"/>
                </a:solidFill>
                <a:effectLst/>
                <a:latin typeface="+mn-lt"/>
                <a:ea typeface="+mn-ea"/>
                <a:cs typeface="+mn-cs"/>
              </a:rPr>
              <a:t>Turn on “Components” in Experimental features.</a:t>
            </a:r>
          </a:p>
          <a:p>
            <a:pPr marL="228600" indent="-228600">
              <a:buFont typeface="+mj-lt"/>
              <a:buAutoNum type="arabicPeriod"/>
            </a:pPr>
            <a:r>
              <a:rPr lang="en-US" sz="1200" b="0" i="0" u="none" strike="noStrike" kern="1200" dirty="0">
                <a:solidFill>
                  <a:schemeClr val="tx1"/>
                </a:solidFill>
                <a:effectLst/>
                <a:latin typeface="+mn-lt"/>
                <a:ea typeface="+mn-ea"/>
                <a:cs typeface="+mn-cs"/>
              </a:rPr>
              <a:t>In the Tree View, select “Components” and you will land on a square canvas.</a:t>
            </a:r>
          </a:p>
          <a:p>
            <a:pPr marL="228600" indent="-228600">
              <a:buFont typeface="+mj-lt"/>
              <a:buAutoNum type="arabicPeriod"/>
            </a:pPr>
            <a:r>
              <a:rPr lang="en-US" sz="1200" b="0" i="0" u="none" strike="noStrike" kern="1200" dirty="0">
                <a:solidFill>
                  <a:schemeClr val="tx1"/>
                </a:solidFill>
                <a:effectLst/>
                <a:latin typeface="+mn-lt"/>
                <a:ea typeface="+mn-ea"/>
                <a:cs typeface="+mn-cs"/>
              </a:rPr>
              <a:t>Click New Component, then Add controls that you want to group</a:t>
            </a:r>
          </a:p>
          <a:p>
            <a:pPr marL="228600" indent="-228600">
              <a:buFont typeface="+mj-lt"/>
              <a:buAutoNum type="arabicPeriod"/>
            </a:pPr>
            <a:r>
              <a:rPr lang="en-US" sz="1200" b="0" i="0" u="none" strike="noStrike" kern="1200" dirty="0">
                <a:solidFill>
                  <a:schemeClr val="tx1"/>
                </a:solidFill>
                <a:effectLst/>
                <a:latin typeface="+mn-lt"/>
                <a:ea typeface="+mn-ea"/>
                <a:cs typeface="+mn-cs"/>
              </a:rPr>
              <a:t>Click back to screens on right side select ‘Components’ and then select your component and added it to screen</a:t>
            </a:r>
          </a:p>
          <a:p>
            <a:endParaRPr lang="en-US" dirty="0"/>
          </a:p>
          <a:p>
            <a:endParaRPr lang="en-US" dirty="0"/>
          </a:p>
          <a:p>
            <a:r>
              <a:rPr lang="en-US" dirty="0"/>
              <a:t>https://powerapps.microsoft.com/en-us/blog/components-available-in-preview/</a:t>
            </a:r>
          </a:p>
        </p:txBody>
      </p:sp>
      <p:sp>
        <p:nvSpPr>
          <p:cNvPr id="4" name="Slide Number Placeholder 3"/>
          <p:cNvSpPr>
            <a:spLocks noGrp="1"/>
          </p:cNvSpPr>
          <p:nvPr>
            <p:ph type="sldNum" sz="quarter" idx="5"/>
          </p:nvPr>
        </p:nvSpPr>
        <p:spPr/>
        <p:txBody>
          <a:bodyPr/>
          <a:lstStyle/>
          <a:p>
            <a:fld id="{FA5B2527-23BB-4587-B31B-22D7491704B7}" type="slidenum">
              <a:rPr lang="en-US" smtClean="0"/>
              <a:t>4</a:t>
            </a:fld>
            <a:endParaRPr lang="en-US" dirty="0"/>
          </a:p>
        </p:txBody>
      </p:sp>
    </p:spTree>
    <p:extLst>
      <p:ext uri="{BB962C8B-B14F-4D97-AF65-F5344CB8AC3E}">
        <p14:creationId xmlns:p14="http://schemas.microsoft.com/office/powerpoint/2010/main" val="1898846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See lab file M9.1_PowerApps_PowerUser_ImplementingthruVisualDesigns.docx and complete tasks 1 - 2</a:t>
            </a:r>
          </a:p>
          <a:p>
            <a:endParaRPr lang="en-US" dirty="0"/>
          </a:p>
        </p:txBody>
      </p:sp>
      <p:sp>
        <p:nvSpPr>
          <p:cNvPr id="4" name="Slide Number Placeholder 3"/>
          <p:cNvSpPr>
            <a:spLocks noGrp="1"/>
          </p:cNvSpPr>
          <p:nvPr>
            <p:ph type="sldNum" sz="quarter" idx="5"/>
          </p:nvPr>
        </p:nvSpPr>
        <p:spPr/>
        <p:txBody>
          <a:bodyPr/>
          <a:lstStyle/>
          <a:p>
            <a:fld id="{FA5B2527-23BB-4587-B31B-22D7491704B7}" type="slidenum">
              <a:rPr lang="en-US" smtClean="0"/>
              <a:t>5</a:t>
            </a:fld>
            <a:endParaRPr lang="en-US" dirty="0"/>
          </a:p>
        </p:txBody>
      </p:sp>
    </p:spTree>
    <p:extLst>
      <p:ext uri="{BB962C8B-B14F-4D97-AF65-F5344CB8AC3E}">
        <p14:creationId xmlns:p14="http://schemas.microsoft.com/office/powerpoint/2010/main" val="3068322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lnSpc>
                <a:spcPct val="90000"/>
              </a:lnSpc>
              <a:spcAft>
                <a:spcPts val="600"/>
              </a:spcAft>
              <a:buFont typeface="+mj-lt"/>
              <a:buAutoNum type="arabicPeriod"/>
            </a:pPr>
            <a:r>
              <a:rPr lang="en-US" sz="1200" dirty="0">
                <a:gradFill>
                  <a:gsLst>
                    <a:gs pos="2917">
                      <a:schemeClr val="tx1"/>
                    </a:gs>
                    <a:gs pos="30000">
                      <a:schemeClr val="tx1"/>
                    </a:gs>
                  </a:gsLst>
                  <a:lin ang="5400000" scaled="0"/>
                </a:gradFill>
              </a:rPr>
              <a:t>Sign up for PowerApps</a:t>
            </a:r>
          </a:p>
          <a:p>
            <a:pPr marL="457200" lvl="1" indent="0">
              <a:lnSpc>
                <a:spcPct val="90000"/>
              </a:lnSpc>
              <a:spcAft>
                <a:spcPts val="600"/>
              </a:spcAft>
              <a:buFont typeface="+mj-lt"/>
              <a:buNone/>
            </a:pPr>
            <a:endParaRPr lang="en-US" sz="1200" dirty="0">
              <a:gradFill>
                <a:gsLst>
                  <a:gs pos="2917">
                    <a:schemeClr val="tx1"/>
                  </a:gs>
                  <a:gs pos="30000">
                    <a:schemeClr val="tx1"/>
                  </a:gs>
                </a:gsLst>
                <a:lin ang="5400000" scaled="0"/>
              </a:gradFill>
            </a:endParaRPr>
          </a:p>
          <a:p>
            <a:pPr marL="457200" lvl="1" indent="0">
              <a:lnSpc>
                <a:spcPct val="90000"/>
              </a:lnSpc>
              <a:spcAft>
                <a:spcPts val="600"/>
              </a:spcAft>
              <a:buFont typeface="+mj-lt"/>
              <a:buNone/>
            </a:pPr>
            <a:r>
              <a:rPr lang="en-US" sz="1200" dirty="0">
                <a:gradFill>
                  <a:gsLst>
                    <a:gs pos="2917">
                      <a:schemeClr val="tx1"/>
                    </a:gs>
                    <a:gs pos="30000">
                      <a:schemeClr val="tx1"/>
                    </a:gs>
                  </a:gsLst>
                  <a:lin ang="5400000" scaled="0"/>
                </a:gradFill>
              </a:rPr>
              <a:t>Go to Power Apps site to sign up or see what kind of license you are assigned</a:t>
            </a:r>
          </a:p>
          <a:p>
            <a:pPr marL="457200" lvl="1" indent="0">
              <a:lnSpc>
                <a:spcPct val="90000"/>
              </a:lnSpc>
              <a:spcAft>
                <a:spcPts val="600"/>
              </a:spcAft>
              <a:buFont typeface="+mj-lt"/>
              <a:buNone/>
            </a:pPr>
            <a:endParaRPr lang="en-US" sz="1200" dirty="0">
              <a:gradFill>
                <a:gsLst>
                  <a:gs pos="2917">
                    <a:schemeClr val="tx1"/>
                  </a:gs>
                  <a:gs pos="30000">
                    <a:schemeClr val="tx1"/>
                  </a:gs>
                </a:gsLst>
                <a:lin ang="5400000" scaled="0"/>
              </a:gradFill>
            </a:endParaRPr>
          </a:p>
          <a:p>
            <a:pPr marL="457200" indent="-457200">
              <a:lnSpc>
                <a:spcPct val="90000"/>
              </a:lnSpc>
              <a:spcAft>
                <a:spcPts val="600"/>
              </a:spcAft>
              <a:buFont typeface="+mj-lt"/>
              <a:buAutoNum type="arabicPeriod"/>
            </a:pPr>
            <a:r>
              <a:rPr lang="en-US" sz="1200" dirty="0">
                <a:gradFill>
                  <a:gsLst>
                    <a:gs pos="2917">
                      <a:schemeClr val="tx1"/>
                    </a:gs>
                    <a:gs pos="30000">
                      <a:schemeClr val="tx1"/>
                    </a:gs>
                  </a:gsLst>
                  <a:lin ang="5400000" scaled="0"/>
                </a:gradFill>
              </a:rPr>
              <a:t>Start with Template</a:t>
            </a:r>
          </a:p>
          <a:p>
            <a:pPr marL="457200" lvl="1" indent="0">
              <a:lnSpc>
                <a:spcPct val="90000"/>
              </a:lnSpc>
              <a:spcAft>
                <a:spcPts val="600"/>
              </a:spcAft>
              <a:buFont typeface="+mj-lt"/>
              <a:buNone/>
            </a:pPr>
            <a:endParaRPr lang="en-US" sz="1200" dirty="0">
              <a:gradFill>
                <a:gsLst>
                  <a:gs pos="2917">
                    <a:schemeClr val="tx1"/>
                  </a:gs>
                  <a:gs pos="30000">
                    <a:schemeClr val="tx1"/>
                  </a:gs>
                </a:gsLst>
                <a:lin ang="5400000" scaled="0"/>
              </a:gradFill>
            </a:endParaRPr>
          </a:p>
          <a:p>
            <a:pPr marL="457200" lvl="1" indent="0">
              <a:lnSpc>
                <a:spcPct val="90000"/>
              </a:lnSpc>
              <a:spcAft>
                <a:spcPts val="600"/>
              </a:spcAft>
              <a:buFont typeface="+mj-lt"/>
              <a:buNone/>
            </a:pPr>
            <a:r>
              <a:rPr lang="en-US" sz="1200" dirty="0">
                <a:gradFill>
                  <a:gsLst>
                    <a:gs pos="2917">
                      <a:schemeClr val="tx1"/>
                    </a:gs>
                    <a:gs pos="30000">
                      <a:schemeClr val="tx1"/>
                    </a:gs>
                  </a:gsLst>
                  <a:lin ang="5400000" scaled="0"/>
                </a:gradFill>
              </a:rPr>
              <a:t>From the Home tab go to Start from Blank and select Make this App</a:t>
            </a:r>
          </a:p>
          <a:p>
            <a:pPr marL="457200" lvl="1" indent="0">
              <a:lnSpc>
                <a:spcPct val="90000"/>
              </a:lnSpc>
              <a:spcAft>
                <a:spcPts val="600"/>
              </a:spcAft>
              <a:buFont typeface="+mj-lt"/>
              <a:buNone/>
            </a:pPr>
            <a:endParaRPr lang="en-US" sz="1200" dirty="0">
              <a:gradFill>
                <a:gsLst>
                  <a:gs pos="2917">
                    <a:schemeClr val="tx1"/>
                  </a:gs>
                  <a:gs pos="30000">
                    <a:schemeClr val="tx1"/>
                  </a:gs>
                </a:gsLst>
                <a:lin ang="5400000" scaled="0"/>
              </a:gradFill>
            </a:endParaRPr>
          </a:p>
          <a:p>
            <a:pPr marL="457200" indent="-457200">
              <a:lnSpc>
                <a:spcPct val="90000"/>
              </a:lnSpc>
              <a:spcAft>
                <a:spcPts val="600"/>
              </a:spcAft>
              <a:buFont typeface="+mj-lt"/>
              <a:buAutoNum type="arabicPeriod"/>
            </a:pPr>
            <a:r>
              <a:rPr lang="en-US" sz="1200" dirty="0">
                <a:gradFill>
                  <a:gsLst>
                    <a:gs pos="2917">
                      <a:schemeClr val="tx1"/>
                    </a:gs>
                    <a:gs pos="30000">
                      <a:schemeClr val="tx1"/>
                    </a:gs>
                  </a:gsLst>
                  <a:lin ang="5400000" scaled="0"/>
                </a:gradFill>
              </a:rPr>
              <a:t>Connect to Data – New Connection</a:t>
            </a:r>
          </a:p>
          <a:p>
            <a:pPr marL="457200" lvl="1" indent="0">
              <a:lnSpc>
                <a:spcPct val="90000"/>
              </a:lnSpc>
              <a:spcAft>
                <a:spcPts val="600"/>
              </a:spcAft>
              <a:buFont typeface="+mj-lt"/>
              <a:buNone/>
            </a:pPr>
            <a:endParaRPr lang="en-US" sz="1200" dirty="0">
              <a:gradFill>
                <a:gsLst>
                  <a:gs pos="2917">
                    <a:schemeClr val="tx1"/>
                  </a:gs>
                  <a:gs pos="30000">
                    <a:schemeClr val="tx1"/>
                  </a:gs>
                </a:gsLst>
                <a:lin ang="5400000" scaled="0"/>
              </a:gradFill>
            </a:endParaRPr>
          </a:p>
          <a:p>
            <a:pPr marL="457200" lvl="1" indent="0">
              <a:lnSpc>
                <a:spcPct val="90000"/>
              </a:lnSpc>
              <a:spcAft>
                <a:spcPts val="600"/>
              </a:spcAft>
              <a:buFont typeface="+mj-lt"/>
              <a:buNone/>
            </a:pPr>
            <a:r>
              <a:rPr lang="en-US" sz="1200" dirty="0">
                <a:gradFill>
                  <a:gsLst>
                    <a:gs pos="2917">
                      <a:schemeClr val="tx1"/>
                    </a:gs>
                    <a:gs pos="30000">
                      <a:schemeClr val="tx1"/>
                    </a:gs>
                  </a:gsLst>
                  <a:lin ang="5400000" scaled="0"/>
                </a:gradFill>
              </a:rPr>
              <a:t>Once you click on New Connection you will be presented with a list of Connection Types</a:t>
            </a:r>
          </a:p>
          <a:p>
            <a:pPr marL="457200" lvl="1" indent="0">
              <a:lnSpc>
                <a:spcPct val="90000"/>
              </a:lnSpc>
              <a:spcAft>
                <a:spcPts val="600"/>
              </a:spcAft>
              <a:buFont typeface="+mj-lt"/>
              <a:buNone/>
            </a:pPr>
            <a:endParaRPr lang="en-US" sz="1200" dirty="0">
              <a:gradFill>
                <a:gsLst>
                  <a:gs pos="2917">
                    <a:schemeClr val="tx1"/>
                  </a:gs>
                  <a:gs pos="30000">
                    <a:schemeClr val="tx1"/>
                  </a:gs>
                </a:gsLst>
                <a:lin ang="5400000" scaled="0"/>
              </a:gradFill>
            </a:endParaRPr>
          </a:p>
          <a:p>
            <a:pPr marL="457200" indent="-457200">
              <a:lnSpc>
                <a:spcPct val="90000"/>
              </a:lnSpc>
              <a:spcAft>
                <a:spcPts val="600"/>
              </a:spcAft>
              <a:buFont typeface="+mj-lt"/>
              <a:buAutoNum type="arabicPeriod"/>
            </a:pPr>
            <a:r>
              <a:rPr lang="en-US" sz="1200" dirty="0">
                <a:gradFill>
                  <a:gsLst>
                    <a:gs pos="2917">
                      <a:schemeClr val="tx1"/>
                    </a:gs>
                    <a:gs pos="30000">
                      <a:schemeClr val="tx1"/>
                    </a:gs>
                  </a:gsLst>
                  <a:lin ang="5400000" scaled="0"/>
                </a:gradFill>
              </a:rPr>
              <a:t>Select Office 365 Users</a:t>
            </a:r>
          </a:p>
          <a:p>
            <a:pPr marL="457200" lvl="1" indent="0">
              <a:lnSpc>
                <a:spcPct val="90000"/>
              </a:lnSpc>
              <a:spcAft>
                <a:spcPts val="600"/>
              </a:spcAft>
              <a:buFont typeface="+mj-lt"/>
              <a:buNone/>
            </a:pPr>
            <a:endParaRPr lang="en-US" dirty="0">
              <a:gradFill>
                <a:gsLst>
                  <a:gs pos="2917">
                    <a:schemeClr val="tx1"/>
                  </a:gs>
                  <a:gs pos="30000">
                    <a:schemeClr val="tx1"/>
                  </a:gs>
                </a:gsLst>
                <a:lin ang="5400000" scaled="0"/>
              </a:gradFill>
            </a:endParaRPr>
          </a:p>
          <a:p>
            <a:pPr marL="457200" lvl="1" indent="0">
              <a:lnSpc>
                <a:spcPct val="90000"/>
              </a:lnSpc>
              <a:spcAft>
                <a:spcPts val="600"/>
              </a:spcAft>
              <a:buFont typeface="+mj-lt"/>
              <a:buNone/>
            </a:pPr>
            <a:r>
              <a:rPr lang="en-US" dirty="0"/>
              <a:t>Select Connect, when prompted enter your credentials.</a:t>
            </a:r>
          </a:p>
          <a:p>
            <a:pPr marL="457200" lvl="1" indent="0">
              <a:lnSpc>
                <a:spcPct val="90000"/>
              </a:lnSpc>
              <a:spcAft>
                <a:spcPts val="600"/>
              </a:spcAft>
              <a:buFont typeface="+mj-lt"/>
              <a:buNone/>
            </a:pPr>
            <a:endParaRPr lang="en-US" dirty="0"/>
          </a:p>
          <a:p>
            <a:r>
              <a:rPr lang="en-US" dirty="0"/>
              <a:t>The Office 365 Users connection has been created and added to your app. Now, it's ready to be used.</a:t>
            </a:r>
          </a:p>
          <a:p>
            <a:endParaRPr lang="en-US" dirty="0"/>
          </a:p>
          <a:p>
            <a:r>
              <a:rPr lang="en-US" dirty="0"/>
              <a:t>https://docs.microsoft.com/en-us/powerapps/maker/canvas-apps/add-data-connection</a:t>
            </a:r>
          </a:p>
          <a:p>
            <a:r>
              <a:rPr lang="en-US" dirty="0"/>
              <a:t>https://docs.microsoft.com/en-us/powerapps/maker/canvas-apps/connections/connection-office365-users</a:t>
            </a:r>
          </a:p>
          <a:p>
            <a:r>
              <a:rPr lang="en-US" dirty="0"/>
              <a:t>https://docs.microsoft.com/en-us/connectors/office365users/</a:t>
            </a:r>
          </a:p>
        </p:txBody>
      </p:sp>
      <p:sp>
        <p:nvSpPr>
          <p:cNvPr id="4" name="Slide Number Placeholder 3"/>
          <p:cNvSpPr>
            <a:spLocks noGrp="1"/>
          </p:cNvSpPr>
          <p:nvPr>
            <p:ph type="sldNum" sz="quarter" idx="5"/>
          </p:nvPr>
        </p:nvSpPr>
        <p:spPr/>
        <p:txBody>
          <a:bodyPr/>
          <a:lstStyle/>
          <a:p>
            <a:fld id="{FA5B2527-23BB-4587-B31B-22D7491704B7}" type="slidenum">
              <a:rPr lang="en-US" smtClean="0"/>
              <a:t>6</a:t>
            </a:fld>
            <a:endParaRPr lang="en-US" dirty="0"/>
          </a:p>
        </p:txBody>
      </p:sp>
    </p:spTree>
    <p:extLst>
      <p:ext uri="{BB962C8B-B14F-4D97-AF65-F5344CB8AC3E}">
        <p14:creationId xmlns:p14="http://schemas.microsoft.com/office/powerpoint/2010/main" val="424937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Discuss:</a:t>
            </a:r>
          </a:p>
          <a:p>
            <a:endParaRPr lang="en-US" sz="1200" dirty="0"/>
          </a:p>
          <a:p>
            <a:r>
              <a:rPr lang="en-US" sz="1200" dirty="0"/>
              <a:t>Does not require O365Users Connector</a:t>
            </a:r>
          </a:p>
          <a:p>
            <a:endParaRPr lang="en-US" sz="1200" dirty="0"/>
          </a:p>
          <a:p>
            <a:pPr marL="228600" indent="-228600">
              <a:buFont typeface="+mj-lt"/>
              <a:buAutoNum type="arabicPeriod"/>
            </a:pPr>
            <a:r>
              <a:rPr lang="en-US" sz="1200" dirty="0"/>
              <a:t>On the Insert tab, click or tap Media, and then click or tap Image.</a:t>
            </a:r>
          </a:p>
          <a:p>
            <a:pPr marL="228600" indent="-228600">
              <a:buFont typeface="+mj-lt"/>
              <a:buAutoNum type="arabicPeriod"/>
            </a:pPr>
            <a:r>
              <a:rPr lang="en-US" sz="1200" dirty="0"/>
              <a:t>Set the Image property to this formula: User().Image</a:t>
            </a:r>
          </a:p>
          <a:p>
            <a:pPr marL="228600" indent="-228600">
              <a:buFont typeface="+mj-lt"/>
              <a:buAutoNum type="arabicPeriod"/>
            </a:pPr>
            <a:r>
              <a:rPr lang="en-US" sz="1200" dirty="0"/>
              <a:t>On the Insert tab, click or tap Text, and then click or tap Label:</a:t>
            </a:r>
          </a:p>
          <a:p>
            <a:pPr marL="228600" indent="-228600">
              <a:buFont typeface="+mj-lt"/>
              <a:buAutoNum type="arabicPeriod"/>
            </a:pPr>
            <a:r>
              <a:rPr lang="en-US" sz="1200" dirty="0"/>
              <a:t>Set the Text property to this formula: User().FullName</a:t>
            </a:r>
          </a:p>
          <a:p>
            <a:pPr marL="228600" indent="-228600">
              <a:buFont typeface="+mj-lt"/>
              <a:buAutoNum type="arabicPeriod"/>
            </a:pPr>
            <a:r>
              <a:rPr lang="en-US" sz="1200" dirty="0"/>
              <a:t>Add another label and set its Text property to this formula: User().Email</a:t>
            </a:r>
          </a:p>
          <a:p>
            <a:pPr marL="228600" indent="-228600">
              <a:buFont typeface="+mj-lt"/>
              <a:buAutoNum type="arabicPeriod"/>
            </a:pPr>
            <a:endParaRPr lang="en-US" sz="1200" dirty="0"/>
          </a:p>
          <a:p>
            <a:pPr marL="0" indent="0">
              <a:buFont typeface="+mj-lt"/>
              <a:buNone/>
            </a:pPr>
            <a:r>
              <a:rPr lang="en-US" b="1" dirty="0">
                <a:effectLst/>
              </a:rPr>
              <a:t>User()</a:t>
            </a:r>
            <a:r>
              <a:rPr lang="en-US" dirty="0"/>
              <a:t> </a:t>
            </a:r>
            <a:r>
              <a:rPr lang="en-US" dirty="0">
                <a:effectLst/>
              </a:rPr>
              <a:t>Record of all information for the current PowerApps user.</a:t>
            </a:r>
            <a:r>
              <a:rPr lang="en-US" dirty="0"/>
              <a:t> </a:t>
            </a:r>
            <a:r>
              <a:rPr lang="en-US" dirty="0">
                <a:effectLst/>
              </a:rPr>
              <a:t>{ FullName: "John Doe", Email: "john.doe@contoso.com", Image: "blob:1234...5678" }</a:t>
            </a:r>
            <a:r>
              <a:rPr lang="en-US" dirty="0"/>
              <a:t> </a:t>
            </a:r>
          </a:p>
          <a:p>
            <a:pPr marL="0" indent="0">
              <a:buFont typeface="+mj-lt"/>
              <a:buNone/>
            </a:pPr>
            <a:r>
              <a:rPr lang="en-US" b="1" dirty="0">
                <a:effectLst/>
              </a:rPr>
              <a:t>User().Email</a:t>
            </a:r>
            <a:r>
              <a:rPr lang="en-US" dirty="0"/>
              <a:t> </a:t>
            </a:r>
            <a:r>
              <a:rPr lang="en-US" dirty="0">
                <a:effectLst/>
              </a:rPr>
              <a:t>The email address of the current PowerApps user.</a:t>
            </a:r>
            <a:r>
              <a:rPr lang="en-US" dirty="0"/>
              <a:t> </a:t>
            </a:r>
            <a:r>
              <a:rPr lang="en-US" dirty="0">
                <a:effectLst/>
              </a:rPr>
              <a:t>"john.doe@contoso.com"</a:t>
            </a:r>
            <a:r>
              <a:rPr lang="en-US" dirty="0"/>
              <a:t> </a:t>
            </a:r>
          </a:p>
          <a:p>
            <a:pPr marL="0" indent="0">
              <a:buFont typeface="+mj-lt"/>
              <a:buNone/>
            </a:pPr>
            <a:r>
              <a:rPr lang="en-US" b="1" dirty="0">
                <a:effectLst/>
              </a:rPr>
              <a:t>User().FullName</a:t>
            </a:r>
            <a:r>
              <a:rPr lang="en-US" dirty="0"/>
              <a:t> </a:t>
            </a:r>
            <a:r>
              <a:rPr lang="en-US" dirty="0">
                <a:effectLst/>
              </a:rPr>
              <a:t>The full name of the current PowerApps user.</a:t>
            </a:r>
            <a:r>
              <a:rPr lang="en-US" dirty="0"/>
              <a:t> </a:t>
            </a:r>
            <a:r>
              <a:rPr lang="en-US" dirty="0">
                <a:effectLst/>
              </a:rPr>
              <a:t>"John Doe"</a:t>
            </a:r>
            <a:r>
              <a:rPr lang="en-US" dirty="0"/>
              <a:t> </a:t>
            </a:r>
          </a:p>
          <a:p>
            <a:pPr marL="0" indent="0">
              <a:buFont typeface="+mj-lt"/>
              <a:buNone/>
            </a:pPr>
            <a:r>
              <a:rPr lang="en-US" b="1" dirty="0">
                <a:effectLst/>
              </a:rPr>
              <a:t>User().Image</a:t>
            </a:r>
            <a:r>
              <a:rPr lang="en-US" dirty="0"/>
              <a:t> </a:t>
            </a:r>
            <a:r>
              <a:rPr lang="en-US" dirty="0">
                <a:effectLst/>
              </a:rPr>
              <a:t>The image URL for the current PowerApps user. Set the </a:t>
            </a:r>
            <a:r>
              <a:rPr lang="en-US" b="1" dirty="0">
                <a:effectLst/>
              </a:rPr>
              <a:t>Image</a:t>
            </a:r>
            <a:r>
              <a:rPr lang="en-US" dirty="0">
                <a:effectLst/>
              </a:rPr>
              <a:t> property of the </a:t>
            </a:r>
            <a:r>
              <a:rPr lang="en-US" b="1" dirty="0">
                <a:effectLst/>
              </a:rPr>
              <a:t>Image</a:t>
            </a:r>
            <a:r>
              <a:rPr lang="en-US" dirty="0">
                <a:effectLst/>
              </a:rPr>
              <a:t> control to this value to display the image in the app.</a:t>
            </a:r>
            <a:br>
              <a:rPr lang="en-US" dirty="0">
                <a:effectLst/>
              </a:rPr>
            </a:br>
            <a:endParaRPr lang="en-US" sz="1200" dirty="0">
              <a:effectLst/>
            </a:endParaRPr>
          </a:p>
          <a:p>
            <a:pPr marL="0" indent="0">
              <a:buFont typeface="+mj-lt"/>
              <a:buNone/>
            </a:pPr>
            <a:r>
              <a:rPr lang="en-US" sz="1200" dirty="0"/>
              <a:t>https://docs.microsoft.com/en-us/powerapps/maker/canvas-apps/functions/function-user</a:t>
            </a:r>
          </a:p>
          <a:p>
            <a:pPr marL="0" indent="0">
              <a:buFont typeface="+mj-lt"/>
              <a:buNone/>
            </a:pPr>
            <a:endParaRPr lang="en-US" sz="1200" dirty="0"/>
          </a:p>
          <a:p>
            <a:endParaRPr lang="en-US" dirty="0"/>
          </a:p>
        </p:txBody>
      </p:sp>
      <p:sp>
        <p:nvSpPr>
          <p:cNvPr id="4" name="Slide Number Placeholder 3"/>
          <p:cNvSpPr>
            <a:spLocks noGrp="1"/>
          </p:cNvSpPr>
          <p:nvPr>
            <p:ph type="sldNum" sz="quarter" idx="5"/>
          </p:nvPr>
        </p:nvSpPr>
        <p:spPr/>
        <p:txBody>
          <a:bodyPr/>
          <a:lstStyle/>
          <a:p>
            <a:fld id="{FA5B2527-23BB-4587-B31B-22D7491704B7}" type="slidenum">
              <a:rPr lang="en-US" smtClean="0"/>
              <a:t>7</a:t>
            </a:fld>
            <a:endParaRPr lang="en-US" dirty="0"/>
          </a:p>
        </p:txBody>
      </p:sp>
    </p:spTree>
    <p:extLst>
      <p:ext uri="{BB962C8B-B14F-4D97-AF65-F5344CB8AC3E}">
        <p14:creationId xmlns:p14="http://schemas.microsoft.com/office/powerpoint/2010/main" val="1456059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Mention: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There are V2 of these functions which provide more properties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Discuss: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en-US" sz="800" dirty="0">
                <a:gradFill>
                  <a:gsLst>
                    <a:gs pos="2917">
                      <a:schemeClr val="tx1"/>
                    </a:gs>
                    <a:gs pos="30000">
                      <a:schemeClr val="tx1"/>
                    </a:gs>
                  </a:gsLst>
                  <a:lin ang="5400000" scaled="0"/>
                </a:gradFill>
              </a:rPr>
              <a:t>TextBox to get UPN or Email ID **You can use a formula to pull from another location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https://docs.microsoft.com/en-us/powerapps/maker/canvas-apps/connections/connection-office365-users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You can add the following to a label: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lvl="0" defTabSz="914400" eaLnBrk="0" fontAlgn="base" hangingPunct="0">
              <a:spcBef>
                <a:spcPct val="0"/>
              </a:spcBef>
              <a:spcAft>
                <a:spcPct val="0"/>
              </a:spcAft>
            </a:pPr>
            <a:r>
              <a:rPr lang="en-US" altLang="en-US" sz="800" dirty="0">
                <a:solidFill>
                  <a:srgbClr val="000000"/>
                </a:solidFill>
                <a:latin typeface="Segoe UI" panose="020B0502040204020203" pitchFamily="34" charset="0"/>
                <a:cs typeface="Segoe UI" panose="020B0502040204020203" pitchFamily="34" charset="0"/>
              </a:rPr>
              <a:t>Office365Users.MyProfile():  DisplayName for current user</a:t>
            </a:r>
          </a:p>
          <a:p>
            <a:pPr lvl="1" defTabSz="914400" eaLnBrk="0" fontAlgn="base" hangingPunct="0">
              <a:spcBef>
                <a:spcPct val="0"/>
              </a:spcBef>
              <a:spcAft>
                <a:spcPct val="0"/>
              </a:spcAft>
            </a:pPr>
            <a:r>
              <a:rPr lang="en-US" altLang="en-US" sz="800" dirty="0">
                <a:solidFill>
                  <a:srgbClr val="000000"/>
                </a:solidFill>
                <a:latin typeface="Segoe UI" panose="020B0502040204020203" pitchFamily="34" charset="0"/>
                <a:cs typeface="Segoe UI" panose="020B0502040204020203" pitchFamily="34" charset="0"/>
              </a:rPr>
              <a:t>Office365Users.MyProfile().DisplayName</a:t>
            </a:r>
          </a:p>
          <a:p>
            <a:pPr lvl="1" defTabSz="914400" eaLnBrk="0" fontAlgn="base" hangingPunct="0">
              <a:spcBef>
                <a:spcPct val="0"/>
              </a:spcBef>
              <a:spcAft>
                <a:spcPct val="0"/>
              </a:spcAft>
            </a:pPr>
            <a:endParaRPr lang="en-US" altLang="en-US" sz="800" dirty="0">
              <a:solidFill>
                <a:srgbClr val="000000"/>
              </a:solidFill>
              <a:latin typeface="Segoe UI" panose="020B0502040204020203" pitchFamily="34" charset="0"/>
              <a:cs typeface="Segoe UI" panose="020B0502040204020203" pitchFamily="34" charset="0"/>
            </a:endParaRPr>
          </a:p>
          <a:p>
            <a:pPr lvl="0" defTabSz="914400" eaLnBrk="0" fontAlgn="base" hangingPunct="0">
              <a:spcBef>
                <a:spcPct val="0"/>
              </a:spcBef>
              <a:spcAft>
                <a:spcPct val="0"/>
              </a:spcAft>
            </a:pPr>
            <a:r>
              <a:rPr lang="en-US" altLang="en-US" sz="800" dirty="0">
                <a:solidFill>
                  <a:srgbClr val="000000"/>
                </a:solidFill>
                <a:latin typeface="Segoe UI" panose="020B0502040204020203" pitchFamily="34" charset="0"/>
                <a:cs typeface="Segoe UI" panose="020B0502040204020203" pitchFamily="34" charset="0"/>
              </a:rPr>
              <a:t>Office365Users.UserProfile(&lt;UPN&gt; or Email ID): DisplayName of jsmith@contoso.com</a:t>
            </a:r>
            <a:endParaRPr lang="en-US" sz="800" dirty="0">
              <a:effectLst/>
            </a:endParaRPr>
          </a:p>
          <a:p>
            <a:pPr lvl="1" defTabSz="914400" eaLnBrk="0" fontAlgn="base" hangingPunct="0">
              <a:spcBef>
                <a:spcPct val="0"/>
              </a:spcBef>
              <a:spcAft>
                <a:spcPct val="0"/>
              </a:spcAft>
            </a:pPr>
            <a:r>
              <a:rPr lang="en-US" altLang="en-US" sz="800" dirty="0">
                <a:solidFill>
                  <a:srgbClr val="000000"/>
                </a:solidFill>
                <a:effectLst/>
                <a:latin typeface="Segoe UI" panose="020B0502040204020203" pitchFamily="34" charset="0"/>
                <a:cs typeface="Segoe UI" panose="020B0502040204020203" pitchFamily="34" charset="0"/>
              </a:rPr>
              <a:t>Office365Users.UserProfile(jsmith@contoso.com).DisplayName</a:t>
            </a:r>
          </a:p>
          <a:p>
            <a:pPr lvl="1" defTabSz="914400" eaLnBrk="0" fontAlgn="base" hangingPunct="0">
              <a:spcBef>
                <a:spcPct val="0"/>
              </a:spcBef>
              <a:spcAft>
                <a:spcPct val="0"/>
              </a:spcAft>
            </a:pPr>
            <a:endParaRPr lang="en-US" altLang="en-US" sz="800" dirty="0">
              <a:solidFill>
                <a:srgbClr val="000000"/>
              </a:solidFill>
              <a:latin typeface="Segoe UI" panose="020B0502040204020203" pitchFamily="34" charset="0"/>
              <a:cs typeface="Segoe UI" panose="020B0502040204020203" pitchFamily="34" charset="0"/>
            </a:endParaRPr>
          </a:p>
          <a:p>
            <a:pPr lvl="0" defTabSz="914400" eaLnBrk="0" fontAlgn="base" hangingPunct="0">
              <a:spcBef>
                <a:spcPct val="0"/>
              </a:spcBef>
              <a:spcAft>
                <a:spcPct val="0"/>
              </a:spcAft>
            </a:pPr>
            <a:r>
              <a:rPr lang="en-US" altLang="en-US" sz="800" dirty="0">
                <a:solidFill>
                  <a:srgbClr val="000000"/>
                </a:solidFill>
                <a:latin typeface="Segoe UI" panose="020B0502040204020203" pitchFamily="34" charset="0"/>
                <a:cs typeface="Segoe UI" panose="020B0502040204020203" pitchFamily="34" charset="0"/>
              </a:rPr>
              <a:t>Office365Users.Manager(&lt;UPN&gt; or Email ID): DisplayName for the Manager of jsmith@contoso.com</a:t>
            </a:r>
          </a:p>
          <a:p>
            <a:pPr lvl="1" defTabSz="914400" eaLnBrk="0" fontAlgn="base" hangingPunct="0">
              <a:spcBef>
                <a:spcPct val="0"/>
              </a:spcBef>
              <a:spcAft>
                <a:spcPct val="0"/>
              </a:spcAft>
            </a:pPr>
            <a:r>
              <a:rPr lang="en-US" altLang="en-US" sz="800" dirty="0">
                <a:solidFill>
                  <a:srgbClr val="000000"/>
                </a:solidFill>
                <a:latin typeface="Segoe UI" panose="020B0502040204020203" pitchFamily="34" charset="0"/>
                <a:cs typeface="Segoe UI" panose="020B0502040204020203" pitchFamily="34" charset="0"/>
              </a:rPr>
              <a:t>Office365Users.Manager(jsmith@contoso.com).DisplayName</a:t>
            </a:r>
          </a:p>
          <a:p>
            <a:pPr lvl="1" defTabSz="914400" eaLnBrk="0" fontAlgn="base" hangingPunct="0">
              <a:spcBef>
                <a:spcPct val="0"/>
              </a:spcBef>
              <a:spcAft>
                <a:spcPct val="0"/>
              </a:spcAft>
            </a:pPr>
            <a:endParaRPr lang="en-US" altLang="en-US" sz="800" dirty="0">
              <a:solidFill>
                <a:srgbClr val="000000"/>
              </a:solidFill>
              <a:latin typeface="Segoe UI" panose="020B0502040204020203" pitchFamily="34" charset="0"/>
              <a:cs typeface="Segoe UI" panose="020B0502040204020203" pitchFamily="34" charset="0"/>
            </a:endParaRPr>
          </a:p>
          <a:p>
            <a:pPr lvl="0" defTabSz="914400" eaLnBrk="0" fontAlgn="base" hangingPunct="0">
              <a:spcBef>
                <a:spcPct val="0"/>
              </a:spcBef>
              <a:spcAft>
                <a:spcPct val="0"/>
              </a:spcAft>
            </a:pPr>
            <a:r>
              <a:rPr lang="en-US" altLang="en-US" sz="800" dirty="0">
                <a:solidFill>
                  <a:srgbClr val="000000"/>
                </a:solidFill>
                <a:latin typeface="Segoe UI" panose="020B0502040204020203" pitchFamily="34" charset="0"/>
                <a:cs typeface="Segoe UI" panose="020B0502040204020203" pitchFamily="34" charset="0"/>
              </a:rPr>
              <a:t>Office365Users.DirectReports(&lt;UPN&gt; or Email ID): DisplayName of all direct reports for jsmith@contoso.com</a:t>
            </a:r>
          </a:p>
          <a:p>
            <a:pPr lvl="1" defTabSz="914400" eaLnBrk="0" fontAlgn="base" hangingPunct="0">
              <a:spcBef>
                <a:spcPct val="0"/>
              </a:spcBef>
              <a:spcAft>
                <a:spcPct val="0"/>
              </a:spcAft>
            </a:pPr>
            <a:r>
              <a:rPr lang="en-US" altLang="en-US" sz="800" dirty="0">
                <a:solidFill>
                  <a:srgbClr val="000000"/>
                </a:solidFill>
                <a:latin typeface="Segoe UI" panose="020B0502040204020203" pitchFamily="34" charset="0"/>
                <a:cs typeface="Segoe UI" panose="020B0502040204020203" pitchFamily="34" charset="0"/>
              </a:rPr>
              <a:t>Office365Users.DirectReports(jsmith@contoso.com).DisplayName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FA5B2527-23BB-4587-B31B-22D7491704B7}" type="slidenum">
              <a:rPr lang="en-US" smtClean="0"/>
              <a:t>8</a:t>
            </a:fld>
            <a:endParaRPr lang="en-US" dirty="0"/>
          </a:p>
        </p:txBody>
      </p:sp>
    </p:spTree>
    <p:extLst>
      <p:ext uri="{BB962C8B-B14F-4D97-AF65-F5344CB8AC3E}">
        <p14:creationId xmlns:p14="http://schemas.microsoft.com/office/powerpoint/2010/main" val="2075869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Mention: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800" dirty="0">
                <a:solidFill>
                  <a:srgbClr val="000000"/>
                </a:solidFill>
                <a:latin typeface="Segoe UI" panose="020B0502040204020203" pitchFamily="34" charset="0"/>
              </a:rPr>
              <a:t>Search string. Applies to: display name, given name, surname, mail, mail nickname, and user principal name</a:t>
            </a:r>
            <a:endParaRPr lang="en-US" sz="800" dirty="0"/>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Function are case sensitive in PowerApps Studio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Discuss:</a:t>
            </a:r>
            <a:endParaRPr kumimoji="0" lang="en-US" altLang="en-US" sz="1200" b="1"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endParaRPr lang="en-US" dirty="0"/>
          </a:p>
          <a:p>
            <a:pPr marL="228600" indent="-228600">
              <a:buAutoNum type="arabicPeriod"/>
            </a:pPr>
            <a:r>
              <a:rPr lang="en-US" dirty="0"/>
              <a:t>Add Text Box and Rename to SearchTerm enter a value like ‘c’</a:t>
            </a:r>
          </a:p>
          <a:p>
            <a:pPr marL="228600" indent="-228600">
              <a:buAutoNum type="arabicPeriod"/>
            </a:pPr>
            <a:r>
              <a:rPr lang="en-US" dirty="0"/>
              <a:t>Add a Gallery to screen set Items property to ‘Office365Users.SearchUser({searchTerm: SearchTerm.Text})’</a:t>
            </a:r>
          </a:p>
          <a:p>
            <a:pPr marL="228600" indent="-228600">
              <a:buAutoNum type="arabicPeriod"/>
            </a:pPr>
            <a:r>
              <a:rPr lang="en-US" dirty="0"/>
              <a:t>Design Gallery to include Labels with meaning Text = ThisItem.DisplayName</a:t>
            </a:r>
          </a:p>
          <a:p>
            <a:pPr marL="0" indent="0">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solidFill>
                  <a:srgbClr val="000000"/>
                </a:solidFill>
                <a:latin typeface="Segoe UI" panose="020B0502040204020203" pitchFamily="34" charset="0"/>
                <a:cs typeface="Segoe UI" panose="020B0502040204020203" pitchFamily="34" charset="0"/>
              </a:rPr>
              <a:t>Available properties </a:t>
            </a:r>
            <a:r>
              <a:rPr lang="en-US" dirty="0"/>
              <a:t>Department, DisplayName, GivenName , Id, JobTitle, Mail, MailNickname, Surname, TelephoneNumber, UserPrincipalName, and AccountEnabled</a:t>
            </a:r>
          </a:p>
          <a:p>
            <a:endParaRPr lang="en-US" dirty="0"/>
          </a:p>
        </p:txBody>
      </p:sp>
      <p:sp>
        <p:nvSpPr>
          <p:cNvPr id="4" name="Slide Number Placeholder 3"/>
          <p:cNvSpPr>
            <a:spLocks noGrp="1"/>
          </p:cNvSpPr>
          <p:nvPr>
            <p:ph type="sldNum" sz="quarter" idx="5"/>
          </p:nvPr>
        </p:nvSpPr>
        <p:spPr/>
        <p:txBody>
          <a:bodyPr/>
          <a:lstStyle/>
          <a:p>
            <a:fld id="{FA5B2527-23BB-4587-B31B-22D7491704B7}" type="slidenum">
              <a:rPr lang="en-US" smtClean="0"/>
              <a:t>9</a:t>
            </a:fld>
            <a:endParaRPr lang="en-US" dirty="0"/>
          </a:p>
        </p:txBody>
      </p:sp>
    </p:spTree>
    <p:extLst>
      <p:ext uri="{BB962C8B-B14F-4D97-AF65-F5344CB8AC3E}">
        <p14:creationId xmlns:p14="http://schemas.microsoft.com/office/powerpoint/2010/main" val="1538667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0"/>
            <a:ext cx="12434704" cy="6994521"/>
          </a:xfrm>
          <a:prstGeom prst="rect">
            <a:avLst/>
          </a:prstGeom>
        </p:spPr>
      </p:pic>
      <p:sp>
        <p:nvSpPr>
          <p:cNvPr id="2" name="Rectangle 1"/>
          <p:cNvSpPr/>
          <p:nvPr userDrawn="1"/>
        </p:nvSpPr>
        <p:spPr bwMode="auto">
          <a:xfrm>
            <a:off x="274702" y="2119178"/>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2388" cy="3664099"/>
          </a:xfrm>
          <a:noFill/>
        </p:spPr>
        <p:txBody>
          <a:bodyPr lIns="146304" tIns="91440" rIns="146304" bIns="91440" anchor="t" anchorCtr="0">
            <a:noAutofit/>
          </a:bodyPr>
          <a:lstStyle>
            <a:lvl1pPr>
              <a:defRPr sz="4000" spc="-100" baseline="0">
                <a:gradFill>
                  <a:gsLst>
                    <a:gs pos="57576">
                      <a:srgbClr val="FFFFFF"/>
                    </a:gs>
                    <a:gs pos="35000">
                      <a:srgbClr val="FFFFFF"/>
                    </a:gs>
                  </a:gsLst>
                  <a:lin ang="5400000" scaled="0"/>
                </a:gradFill>
                <a:latin typeface="+mj-lt"/>
              </a:defRPr>
            </a:lvl1pPr>
          </a:lstStyle>
          <a:p>
            <a:r>
              <a:rPr lang="en-US" sz="4000" dirty="0">
                <a:latin typeface="+mj-lt"/>
              </a:rPr>
              <a:t>&lt;&lt;Module Title&gt;&gt;</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10"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Services</a:t>
            </a:r>
            <a:endParaRPr lang="en-US" sz="2400" dirty="0">
              <a:latin typeface="Segoe UI"/>
            </a:endParaRPr>
          </a:p>
        </p:txBody>
      </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_Title Slide Photo_Option">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0"/>
            <a:ext cx="12436474" cy="6994525"/>
          </a:xfrm>
          <a:prstGeom prst="rect">
            <a:avLst/>
          </a:prstGeom>
        </p:spPr>
      </p:pic>
      <p:sp>
        <p:nvSpPr>
          <p:cNvPr id="2" name="Rectangle 1"/>
          <p:cNvSpPr/>
          <p:nvPr/>
        </p:nvSpPr>
        <p:spPr bwMode="auto">
          <a:xfrm>
            <a:off x="274638" y="2125663"/>
            <a:ext cx="6400800" cy="3566160"/>
          </a:xfrm>
          <a:prstGeom prst="rect">
            <a:avLst/>
          </a:prstGeom>
          <a:solidFill>
            <a:schemeClr val="accent1">
              <a:lumMod val="75000"/>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399"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57"/>
            <a:ext cx="6402388" cy="1737360"/>
          </a:xfrm>
        </p:spPr>
        <p:txBody>
          <a:bodyPr tIns="109728" bIns="109728">
            <a:noAutofit/>
          </a:bodyPr>
          <a:lstStyle>
            <a:lvl1pPr marL="0" indent="0">
              <a:spcBef>
                <a:spcPts val="0"/>
              </a:spcBef>
              <a:buNone/>
              <a:defRPr sz="3199">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10150475" y="6120853"/>
            <a:ext cx="1828800" cy="393896"/>
          </a:xfrm>
          <a:prstGeom prst="rect">
            <a:avLst/>
          </a:prstGeom>
        </p:spPr>
      </p:pic>
    </p:spTree>
    <p:extLst>
      <p:ext uri="{BB962C8B-B14F-4D97-AF65-F5344CB8AC3E}">
        <p14:creationId xmlns:p14="http://schemas.microsoft.com/office/powerpoint/2010/main" val="317564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466302"/>
            <a:ext cx="5486399" cy="753369"/>
          </a:xfrm>
        </p:spPr>
        <p:txBody>
          <a:bodyPr>
            <a:spAutoFit/>
          </a:bodyPr>
          <a:lstStyle>
            <a:lvl1pPr>
              <a:defRPr sz="4080" baseline="0">
                <a:gradFill>
                  <a:gsLst>
                    <a:gs pos="1250">
                      <a:schemeClr val="tx1"/>
                    </a:gs>
                    <a:gs pos="100000">
                      <a:schemeClr val="tx1"/>
                    </a:gs>
                  </a:gsLst>
                  <a:lin ang="5400000" scaled="0"/>
                </a:gradFill>
              </a:defRPr>
            </a:lvl1pPr>
          </a:lstStyle>
          <a:p>
            <a:r>
              <a:rPr lang="en-US"/>
              <a:t>50/50 photo layout</a:t>
            </a:r>
          </a:p>
        </p:txBody>
      </p:sp>
      <p:sp>
        <p:nvSpPr>
          <p:cNvPr id="4" name="Text Placeholder 3"/>
          <p:cNvSpPr>
            <a:spLocks noGrp="1"/>
          </p:cNvSpPr>
          <p:nvPr>
            <p:ph type="body" sz="quarter" idx="11"/>
          </p:nvPr>
        </p:nvSpPr>
        <p:spPr>
          <a:xfrm>
            <a:off x="275287" y="1321188"/>
            <a:ext cx="5486299" cy="20374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Placeholder 3"/>
          <p:cNvPicPr>
            <a:picLocks noChangeAspect="1"/>
          </p:cNvPicPr>
          <p:nvPr userDrawn="1"/>
        </p:nvPicPr>
        <p:blipFill>
          <a:blip r:embed="rId2"/>
          <a:srcRect l="20120" r="20120"/>
          <a:stretch>
            <a:fillRect/>
          </a:stretch>
        </p:blipFill>
        <p:spPr>
          <a:xfrm>
            <a:off x="6219825" y="0"/>
            <a:ext cx="6216650" cy="6992587"/>
          </a:xfrm>
          <a:prstGeom prst="rect">
            <a:avLst/>
          </a:prstGeom>
        </p:spPr>
      </p:pic>
    </p:spTree>
    <p:extLst>
      <p:ext uri="{BB962C8B-B14F-4D97-AF65-F5344CB8AC3E}">
        <p14:creationId xmlns:p14="http://schemas.microsoft.com/office/powerpoint/2010/main" val="3775286117"/>
      </p:ext>
    </p:extLst>
  </p:cSld>
  <p:clrMapOvr>
    <a:masterClrMapping/>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0"/>
            <a:ext cx="12434704" cy="6994521"/>
          </a:xfrm>
          <a:prstGeom prst="rect">
            <a:avLst/>
          </a:prstGeom>
        </p:spPr>
      </p:pic>
      <p:sp>
        <p:nvSpPr>
          <p:cNvPr id="2" name="Rectangle 1"/>
          <p:cNvSpPr/>
          <p:nvPr userDrawn="1"/>
        </p:nvSpPr>
        <p:spPr bwMode="auto">
          <a:xfrm>
            <a:off x="274702" y="2119178"/>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320" y="2119177"/>
            <a:ext cx="6402388" cy="3664085"/>
          </a:xfrm>
          <a:noFill/>
        </p:spPr>
        <p:txBody>
          <a:bodyPr lIns="146304" tIns="91440" rIns="146304" bIns="91440" anchor="t" anchorCtr="0">
            <a:noAutofit/>
          </a:bodyPr>
          <a:lstStyle>
            <a:lvl1pPr>
              <a:defRPr sz="4000" spc="-100" baseline="0">
                <a:gradFill>
                  <a:gsLst>
                    <a:gs pos="57576">
                      <a:srgbClr val="FFFFFF"/>
                    </a:gs>
                    <a:gs pos="35000">
                      <a:srgbClr val="FFFFFF"/>
                    </a:gs>
                  </a:gsLst>
                  <a:lin ang="5400000" scaled="0"/>
                </a:gradFill>
                <a:latin typeface="+mj-lt"/>
              </a:defRPr>
            </a:lvl1pPr>
          </a:lstStyle>
          <a:p>
            <a:r>
              <a:rPr lang="en-US" sz="4000" dirty="0">
                <a:latin typeface="+mj-lt"/>
              </a:rPr>
              <a:t>&lt;&lt;Module Title&gt;&gt;</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10"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Services</a:t>
            </a:r>
            <a:endParaRPr lang="en-US" sz="2400" dirty="0">
              <a:latin typeface="Segoe UI"/>
            </a:endParaRPr>
          </a:p>
        </p:txBody>
      </p:sp>
    </p:spTree>
    <p:extLst>
      <p:ext uri="{BB962C8B-B14F-4D97-AF65-F5344CB8AC3E}">
        <p14:creationId xmlns:p14="http://schemas.microsoft.com/office/powerpoint/2010/main" val="108015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33184" y="369155"/>
            <a:ext cx="12047835" cy="6081351"/>
          </a:xfrm>
          <a:prstGeom prst="rect">
            <a:avLst/>
          </a:prstGeom>
        </p:spPr>
        <p:txBody>
          <a:bodyPr vert="horz" lIns="93260" tIns="46630" rIns="93260" bIns="46630"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6" b="1" dirty="0">
                <a:solidFill>
                  <a:srgbClr val="000000"/>
                </a:solidFill>
              </a:rPr>
              <a:t>Conditions and Terms of Use</a:t>
            </a:r>
          </a:p>
          <a:p>
            <a:r>
              <a:rPr lang="en-US" sz="1530" dirty="0">
                <a:solidFill>
                  <a:srgbClr val="0A5BBA"/>
                </a:solidFill>
              </a:rPr>
              <a:t>Microsoft Confidential</a:t>
            </a:r>
          </a:p>
          <a:p>
            <a:r>
              <a:rPr lang="en-US" sz="1836"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6"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6"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6" dirty="0">
              <a:solidFill>
                <a:srgbClr val="000000"/>
              </a:solidFill>
            </a:endParaRPr>
          </a:p>
          <a:p>
            <a:r>
              <a:rPr lang="en-US" sz="2346" b="1" dirty="0">
                <a:solidFill>
                  <a:srgbClr val="000000"/>
                </a:solidFill>
              </a:rPr>
              <a:t>Copyright and Trademarks </a:t>
            </a:r>
          </a:p>
          <a:p>
            <a:r>
              <a:rPr lang="en-US" sz="1530" dirty="0">
                <a:solidFill>
                  <a:srgbClr val="0A5BBA"/>
                </a:solidFill>
              </a:rPr>
              <a:t>© 2016 Microsoft Corporation. All rights reserved.</a:t>
            </a:r>
          </a:p>
          <a:p>
            <a:r>
              <a:rPr lang="en-US" sz="1836"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6"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6" dirty="0">
                <a:solidFill>
                  <a:srgbClr val="000000"/>
                </a:solidFill>
              </a:rPr>
              <a:t>For more information, see </a:t>
            </a:r>
            <a:r>
              <a:rPr lang="en-US" sz="1836" b="1" dirty="0">
                <a:solidFill>
                  <a:srgbClr val="000000"/>
                </a:solidFill>
              </a:rPr>
              <a:t>Use of Microsoft Copyrighted Content </a:t>
            </a:r>
            <a:r>
              <a:rPr lang="en-US" sz="1836" dirty="0">
                <a:solidFill>
                  <a:srgbClr val="000000"/>
                </a:solidFill>
              </a:rPr>
              <a:t>at</a:t>
            </a:r>
            <a:br>
              <a:rPr lang="en-US" sz="1836" dirty="0">
                <a:solidFill>
                  <a:srgbClr val="000000"/>
                </a:solidFill>
              </a:rPr>
            </a:br>
            <a:r>
              <a:rPr lang="en-US" sz="1836" dirty="0">
                <a:solidFill>
                  <a:srgbClr val="FF0000"/>
                </a:solidFill>
                <a:hlinkClick r:id="rId2"/>
              </a:rPr>
              <a:t>https://www.microsoft.com/en-us/legal/intellectualproperty/permissions/default.aspx</a:t>
            </a:r>
            <a:r>
              <a:rPr lang="en-US" sz="1836" dirty="0">
                <a:solidFill>
                  <a:srgbClr val="FF0000"/>
                </a:solidFill>
              </a:rPr>
              <a:t> </a:t>
            </a:r>
          </a:p>
          <a:p>
            <a:r>
              <a:rPr lang="en-US" sz="1836" dirty="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4063161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ow to view this Presenta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66A743-B49D-4CCF-94F3-42450F822BF0}"/>
              </a:ext>
            </a:extLst>
          </p:cNvPr>
          <p:cNvSpPr/>
          <p:nvPr userDrawn="1"/>
        </p:nvSpPr>
        <p:spPr>
          <a:xfrm>
            <a:off x="274639" y="1213876"/>
            <a:ext cx="11889564" cy="4247317"/>
          </a:xfrm>
          <a:prstGeom prst="rect">
            <a:avLst/>
          </a:prstGeom>
        </p:spPr>
        <p:txBody>
          <a:bodyPr wrap="square" lIns="146304" tIns="91440" rIns="146304" bIns="91440">
            <a:spAutoFit/>
          </a:bodyPr>
          <a:lstStyle/>
          <a:p>
            <a:pPr lvl="0"/>
            <a:r>
              <a:rPr lang="en-US" sz="2400" dirty="0"/>
              <a:t>To switch to </a:t>
            </a:r>
            <a:r>
              <a:rPr lang="en-US" sz="2400" b="1" dirty="0"/>
              <a:t>Notes Page </a:t>
            </a:r>
            <a:r>
              <a:rPr lang="en-US" sz="2400" dirty="0"/>
              <a:t>view:</a:t>
            </a:r>
          </a:p>
          <a:p>
            <a:pPr lvl="1"/>
            <a:r>
              <a:rPr lang="en-US" sz="2400" dirty="0"/>
              <a:t>On the ribbon, click the </a:t>
            </a:r>
            <a:r>
              <a:rPr lang="en-US" sz="2400" b="1" dirty="0"/>
              <a:t>View</a:t>
            </a:r>
            <a:r>
              <a:rPr lang="en-US" sz="2400" dirty="0"/>
              <a:t> tab, and then click </a:t>
            </a:r>
            <a:r>
              <a:rPr lang="en-US" sz="2400" b="1" dirty="0"/>
              <a:t>Notes Page</a:t>
            </a:r>
          </a:p>
          <a:p>
            <a:pPr lvl="0"/>
            <a:endParaRPr lang="en-US" sz="2400" dirty="0"/>
          </a:p>
          <a:p>
            <a:pPr lvl="0"/>
            <a:r>
              <a:rPr lang="en-US" sz="2400" dirty="0"/>
              <a:t>To navigate through notes, use the </a:t>
            </a:r>
            <a:r>
              <a:rPr lang="en-US" sz="2400" b="1" dirty="0"/>
              <a:t>Page Up </a:t>
            </a:r>
            <a:r>
              <a:rPr lang="en-US" sz="2400" dirty="0"/>
              <a:t>and </a:t>
            </a:r>
            <a:r>
              <a:rPr lang="en-US" sz="2400" b="1" dirty="0"/>
              <a:t>Page Down </a:t>
            </a:r>
            <a:r>
              <a:rPr lang="en-US" sz="2400" dirty="0"/>
              <a:t>keys</a:t>
            </a:r>
          </a:p>
          <a:p>
            <a:pPr lvl="1"/>
            <a:r>
              <a:rPr lang="en-US" sz="2400" dirty="0"/>
              <a:t>Zoom in or zoom out, if required</a:t>
            </a:r>
          </a:p>
          <a:p>
            <a:pPr lvl="0"/>
            <a:endParaRPr lang="en-US" sz="2400" dirty="0"/>
          </a:p>
          <a:p>
            <a:pPr lvl="0"/>
            <a:r>
              <a:rPr lang="en-US" sz="2400" dirty="0"/>
              <a:t>In the </a:t>
            </a:r>
            <a:r>
              <a:rPr lang="en-US" sz="2400" b="1" dirty="0"/>
              <a:t>Notes Page </a:t>
            </a:r>
            <a:r>
              <a:rPr lang="en-US" sz="2400" dirty="0"/>
              <a:t>view, you can:</a:t>
            </a:r>
          </a:p>
          <a:p>
            <a:pPr lvl="1"/>
            <a:r>
              <a:rPr lang="en-US" sz="2400" dirty="0"/>
              <a:t>Read any supporting text—now or after the delivery</a:t>
            </a:r>
          </a:p>
          <a:p>
            <a:pPr lvl="1"/>
            <a:r>
              <a:rPr lang="en-US" sz="2400" dirty="0"/>
              <a:t>Add notes to your copy of the presentation, if required</a:t>
            </a:r>
          </a:p>
          <a:p>
            <a:pPr lvl="0"/>
            <a:endParaRPr lang="en-US" sz="2400" dirty="0"/>
          </a:p>
          <a:p>
            <a:pPr lvl="0"/>
            <a:r>
              <a:rPr lang="en-US" sz="2400" dirty="0"/>
              <a:t>Take the presentation files home with you</a:t>
            </a:r>
          </a:p>
        </p:txBody>
      </p:sp>
      <p:sp>
        <p:nvSpPr>
          <p:cNvPr id="5" name="Rectangle 4">
            <a:extLst>
              <a:ext uri="{FF2B5EF4-FFF2-40B4-BE49-F238E27FC236}">
                <a16:creationId xmlns:a16="http://schemas.microsoft.com/office/drawing/2014/main" id="{32C605F4-CFC7-4BE5-832B-80BBA5066247}"/>
              </a:ext>
            </a:extLst>
          </p:cNvPr>
          <p:cNvSpPr/>
          <p:nvPr userDrawn="1"/>
        </p:nvSpPr>
        <p:spPr>
          <a:xfrm>
            <a:off x="274638" y="294246"/>
            <a:ext cx="11887198" cy="923330"/>
          </a:xfrm>
          <a:prstGeom prst="rect">
            <a:avLst/>
          </a:prstGeom>
        </p:spPr>
        <p:txBody>
          <a:bodyPr wrap="square" lIns="146304" tIns="91440" rIns="146304" bIns="91440">
            <a:noAutofit/>
          </a:bodyPr>
          <a:lstStyle/>
          <a:p>
            <a:r>
              <a:rPr lang="en-US" sz="4800" dirty="0">
                <a:solidFill>
                  <a:schemeClr val="accent3"/>
                </a:solidFill>
                <a:latin typeface="+mj-lt"/>
              </a:rPr>
              <a:t>How to View This Presentation</a:t>
            </a:r>
          </a:p>
        </p:txBody>
      </p:sp>
    </p:spTree>
    <p:extLst>
      <p:ext uri="{BB962C8B-B14F-4D97-AF65-F5344CB8AC3E}">
        <p14:creationId xmlns:p14="http://schemas.microsoft.com/office/powerpoint/2010/main" val="64383208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1924"/>
            <a:ext cx="1828800" cy="391754"/>
          </a:xfrm>
          <a:prstGeom prst="rect">
            <a:avLst/>
          </a:prstGeom>
        </p:spPr>
      </p:pic>
      <p:sp>
        <p:nvSpPr>
          <p:cNvPr id="6" name="Text Placeholder 2"/>
          <p:cNvSpPr txBox="1">
            <a:spLocks/>
          </p:cNvSpPr>
          <p:nvPr userDrawn="1"/>
        </p:nvSpPr>
        <p:spPr bwMode="auto">
          <a:xfrm>
            <a:off x="366141" y="205459"/>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Services</a:t>
            </a:r>
            <a:endParaRPr lang="en-US" sz="2400" dirty="0">
              <a:latin typeface="Segoe UI"/>
            </a:endParaRP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odule Overvie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B10EA7-4705-4753-B9B2-5A545797BA7E}"/>
              </a:ext>
            </a:extLst>
          </p:cNvPr>
          <p:cNvSpPr/>
          <p:nvPr userDrawn="1"/>
        </p:nvSpPr>
        <p:spPr>
          <a:xfrm>
            <a:off x="274638" y="295274"/>
            <a:ext cx="11887196" cy="914400"/>
          </a:xfrm>
          <a:prstGeom prst="rect">
            <a:avLst/>
          </a:prstGeom>
        </p:spPr>
        <p:txBody>
          <a:bodyPr wrap="square" lIns="146304" tIns="91440" rIns="146304" bIns="91440">
            <a:noAutofit/>
          </a:bodyPr>
          <a:lstStyle/>
          <a:p>
            <a:pPr marL="53975" indent="0"/>
            <a:r>
              <a:rPr lang="en-US" sz="4800" baseline="0" dirty="0">
                <a:solidFill>
                  <a:schemeClr val="accent3"/>
                </a:solidFill>
                <a:latin typeface="+mj-lt"/>
              </a:rPr>
              <a:t>Module Overview</a:t>
            </a:r>
          </a:p>
        </p:txBody>
      </p:sp>
      <p:sp>
        <p:nvSpPr>
          <p:cNvPr id="7" name="Text Placeholder 4">
            <a:extLst>
              <a:ext uri="{FF2B5EF4-FFF2-40B4-BE49-F238E27FC236}">
                <a16:creationId xmlns:a16="http://schemas.microsoft.com/office/drawing/2014/main" id="{781BB40F-20AD-43CC-9A94-AC3AEDDE6D99}"/>
              </a:ext>
            </a:extLst>
          </p:cNvPr>
          <p:cNvSpPr>
            <a:spLocks noGrp="1"/>
          </p:cNvSpPr>
          <p:nvPr>
            <p:ph type="body" sz="quarter" idx="10" hasCustomPrompt="1"/>
          </p:nvPr>
        </p:nvSpPr>
        <p:spPr>
          <a:xfrm>
            <a:off x="274638" y="1211255"/>
            <a:ext cx="11887200" cy="5487988"/>
          </a:xfrm>
        </p:spPr>
        <p:txBody>
          <a:bodyPr/>
          <a:lstStyle>
            <a:lvl1pPr>
              <a:defRPr/>
            </a:lvl1pPr>
            <a:lvl2pPr>
              <a:defRPr/>
            </a:lvl2pPr>
          </a:lstStyle>
          <a:p>
            <a:pPr lvl="0"/>
            <a:r>
              <a:rPr lang="en-US" dirty="0"/>
              <a:t>&lt;&lt;Lesson 1: Title&gt;&gt;</a:t>
            </a:r>
            <a:br>
              <a:rPr lang="en-US" dirty="0"/>
            </a:br>
            <a:r>
              <a:rPr lang="en-US" dirty="0"/>
              <a:t> &lt;&lt;Lesson 2: Title&gt;&gt;</a:t>
            </a:r>
          </a:p>
        </p:txBody>
      </p:sp>
    </p:spTree>
    <p:extLst>
      <p:ext uri="{BB962C8B-B14F-4D97-AF65-F5344CB8AC3E}">
        <p14:creationId xmlns:p14="http://schemas.microsoft.com/office/powerpoint/2010/main" val="164243757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esson overview slid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74638" y="295273"/>
            <a:ext cx="11887200" cy="914400"/>
          </a:xfrm>
        </p:spPr>
        <p:txBody>
          <a:bodyPr/>
          <a:lstStyle>
            <a:lvl1pPr>
              <a:defRPr/>
            </a:lvl1pPr>
          </a:lstStyle>
          <a:p>
            <a:r>
              <a:rPr lang="en-US" dirty="0"/>
              <a:t>Lesson #: &lt;&lt;Insert Title&gt;&gt;</a:t>
            </a:r>
          </a:p>
        </p:txBody>
      </p:sp>
      <p:sp>
        <p:nvSpPr>
          <p:cNvPr id="5" name="Text Placeholder 4">
            <a:extLst>
              <a:ext uri="{FF2B5EF4-FFF2-40B4-BE49-F238E27FC236}">
                <a16:creationId xmlns:a16="http://schemas.microsoft.com/office/drawing/2014/main" id="{023B8C45-121E-4A34-80C4-59192415431B}"/>
              </a:ext>
            </a:extLst>
          </p:cNvPr>
          <p:cNvSpPr>
            <a:spLocks noGrp="1"/>
          </p:cNvSpPr>
          <p:nvPr>
            <p:ph type="body" sz="quarter" idx="11" hasCustomPrompt="1"/>
          </p:nvPr>
        </p:nvSpPr>
        <p:spPr>
          <a:xfrm>
            <a:off x="272272" y="1211263"/>
            <a:ext cx="11887200" cy="683264"/>
          </a:xfrm>
        </p:spPr>
        <p:txBody>
          <a:bodyPr/>
          <a:lstStyle>
            <a:lvl1pPr>
              <a:defRPr/>
            </a:lvl1pPr>
            <a:lvl2pPr>
              <a:defRPr/>
            </a:lvl2pPr>
          </a:lstStyle>
          <a:p>
            <a:pPr lvl="0"/>
            <a:r>
              <a:rPr lang="en-US" dirty="0"/>
              <a:t>&lt;&lt;overview&gt;&gt;</a:t>
            </a:r>
          </a:p>
        </p:txBody>
      </p:sp>
    </p:spTree>
    <p:extLst>
      <p:ext uri="{BB962C8B-B14F-4D97-AF65-F5344CB8AC3E}">
        <p14:creationId xmlns:p14="http://schemas.microsoft.com/office/powerpoint/2010/main" val="307137757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esson content V1 slid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lvl1pPr>
          </a:lstStyle>
          <a:p>
            <a:r>
              <a:rPr lang="en-US" dirty="0"/>
              <a:t>&lt;&lt;Topic&gt;&gt;</a:t>
            </a:r>
          </a:p>
        </p:txBody>
      </p:sp>
      <p:sp>
        <p:nvSpPr>
          <p:cNvPr id="3" name="Content Placeholder 2">
            <a:extLst>
              <a:ext uri="{FF2B5EF4-FFF2-40B4-BE49-F238E27FC236}">
                <a16:creationId xmlns:a16="http://schemas.microsoft.com/office/drawing/2014/main" id="{61BEADB5-993B-439C-91A9-F207CC6154E8}"/>
              </a:ext>
            </a:extLst>
          </p:cNvPr>
          <p:cNvSpPr>
            <a:spLocks noGrp="1"/>
          </p:cNvSpPr>
          <p:nvPr>
            <p:ph sz="quarter" idx="11" hasCustomPrompt="1"/>
          </p:nvPr>
        </p:nvSpPr>
        <p:spPr>
          <a:xfrm>
            <a:off x="274638" y="1216152"/>
            <a:ext cx="11888787" cy="5486400"/>
          </a:xfrm>
        </p:spPr>
        <p:txBody>
          <a:bodyPr/>
          <a:lstStyle>
            <a:lvl1pPr marL="0" indent="0">
              <a:buNone/>
              <a:defRPr/>
            </a:lvl1pPr>
          </a:lstStyle>
          <a:p>
            <a:pPr lvl="0"/>
            <a:r>
              <a:rPr lang="en-US" dirty="0"/>
              <a:t>&lt;&lt;add content/details/charts/</a:t>
            </a:r>
            <a:r>
              <a:rPr lang="en-US" dirty="0" err="1"/>
              <a:t>smartart</a:t>
            </a:r>
            <a:r>
              <a:rPr lang="en-US" dirty="0"/>
              <a:t>/images/bullets as needed&gt;&gt;</a:t>
            </a:r>
            <a:br>
              <a:rPr lang="en-US" dirty="0"/>
            </a:br>
            <a:br>
              <a:rPr lang="en-US" dirty="0"/>
            </a:br>
            <a:br>
              <a:rPr lang="en-US" dirty="0"/>
            </a:br>
            <a:br>
              <a:rPr lang="en-US" dirty="0"/>
            </a:br>
            <a:endParaRPr lang="en-US" dirty="0"/>
          </a:p>
        </p:txBody>
      </p:sp>
    </p:spTree>
    <p:extLst>
      <p:ext uri="{BB962C8B-B14F-4D97-AF65-F5344CB8AC3E}">
        <p14:creationId xmlns:p14="http://schemas.microsoft.com/office/powerpoint/2010/main" val="104934496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esson content V2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74638" y="1212850"/>
            <a:ext cx="11887200" cy="5486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331003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esson content V3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74638" y="1212850"/>
            <a:ext cx="5943599" cy="5486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6217920" y="1212850"/>
            <a:ext cx="5943601" cy="5486400"/>
          </a:xfrm>
        </p:spPr>
        <p:txBody>
          <a:bodyPr/>
          <a:lstStyle>
            <a:lvl1pPr>
              <a:defRPr/>
            </a:lvl1pPr>
          </a:lstStyle>
          <a:p>
            <a:r>
              <a:rPr lang="en-US" dirty="0"/>
              <a:t>&lt;&lt;picture of topic&gt;&gt;</a:t>
            </a:r>
          </a:p>
        </p:txBody>
      </p:sp>
    </p:spTree>
    <p:extLst>
      <p:ext uri="{BB962C8B-B14F-4D97-AF65-F5344CB8AC3E}">
        <p14:creationId xmlns:p14="http://schemas.microsoft.com/office/powerpoint/2010/main" val="299763435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esson content V4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74638" y="1212850"/>
            <a:ext cx="11887200" cy="2743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272274" y="3956048"/>
            <a:ext cx="11889564" cy="2743199"/>
          </a:xfrm>
        </p:spPr>
        <p:txBody>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a:lvl1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&lt;&lt;picture of topic&gt;&gt;</a:t>
            </a:r>
          </a:p>
          <a:p>
            <a:endParaRPr lang="en-US" dirty="0"/>
          </a:p>
        </p:txBody>
      </p:sp>
    </p:spTree>
    <p:extLst>
      <p:ext uri="{BB962C8B-B14F-4D97-AF65-F5344CB8AC3E}">
        <p14:creationId xmlns:p14="http://schemas.microsoft.com/office/powerpoint/2010/main" val="315659544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esson content V5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&lt;&lt;topic&gt;&gt;</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6218236" y="1212850"/>
            <a:ext cx="5943601" cy="5486398"/>
          </a:xfrm>
        </p:spPr>
        <p:txBody>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a:lvl1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&lt;&lt;picture of topic&gt;&gt;</a:t>
            </a:r>
          </a:p>
          <a:p>
            <a:endParaRPr lang="en-US" dirty="0"/>
          </a:p>
        </p:txBody>
      </p:sp>
      <p:sp>
        <p:nvSpPr>
          <p:cNvPr id="6" name="Picture Placeholder 4">
            <a:extLst>
              <a:ext uri="{FF2B5EF4-FFF2-40B4-BE49-F238E27FC236}">
                <a16:creationId xmlns:a16="http://schemas.microsoft.com/office/drawing/2014/main" id="{C55733C9-C8F1-446E-9461-A87538003DB5}"/>
              </a:ext>
            </a:extLst>
          </p:cNvPr>
          <p:cNvSpPr>
            <a:spLocks noGrp="1"/>
          </p:cNvSpPr>
          <p:nvPr>
            <p:ph type="pic" sz="quarter" idx="12" hasCustomPrompt="1"/>
          </p:nvPr>
        </p:nvSpPr>
        <p:spPr>
          <a:xfrm>
            <a:off x="272269" y="1230954"/>
            <a:ext cx="5943601" cy="5486398"/>
          </a:xfrm>
        </p:spPr>
        <p:txBody>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a:lvl1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&lt;&lt;picture of topic&gt;&gt;</a:t>
            </a:r>
          </a:p>
          <a:p>
            <a:endParaRPr lang="en-US" dirty="0"/>
          </a:p>
        </p:txBody>
      </p:sp>
    </p:spTree>
    <p:extLst>
      <p:ext uri="{BB962C8B-B14F-4D97-AF65-F5344CB8AC3E}">
        <p14:creationId xmlns:p14="http://schemas.microsoft.com/office/powerpoint/2010/main" val="199839484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s Slide">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331719" y="292607"/>
            <a:ext cx="3429320" cy="914400"/>
          </a:xfrm>
        </p:spPr>
        <p:txBody>
          <a:bodyPr>
            <a:spAutoFit/>
          </a:bodyPr>
          <a:lstStyle>
            <a:lvl1pPr>
              <a:defRPr/>
            </a:lvl1pPr>
          </a:lstStyle>
          <a:p>
            <a:r>
              <a:rPr lang="en-US" dirty="0"/>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74319" y="292607"/>
            <a:ext cx="2057399" cy="923330"/>
          </a:xfrm>
          <a:prstGeom prst="rect">
            <a:avLst/>
          </a:prstGeom>
        </p:spPr>
        <p:txBody>
          <a:bodyPr wrap="square" lIns="146304" tIns="91440" rIns="146304" bIns="91440">
            <a:spAutoFit/>
          </a:bodyPr>
          <a:lstStyle/>
          <a:p>
            <a:pPr lvl="0"/>
            <a:r>
              <a:rPr lang="en-US" sz="4800" dirty="0">
                <a:latin typeface="+mj-lt"/>
              </a:rPr>
              <a:t>Demo:</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74320" y="3017520"/>
            <a:ext cx="5486400" cy="2743200"/>
          </a:xfrm>
        </p:spPr>
        <p:txBody>
          <a:bodyPr/>
          <a:lstStyle>
            <a:lvl1pPr marL="0" marR="0" indent="0" algn="l" defTabSz="932742" rtl="0" eaLnBrk="1" fontAlgn="auto" latinLnBrk="0" hangingPunct="1">
              <a:lnSpc>
                <a:spcPct val="100000"/>
              </a:lnSpc>
              <a:spcBef>
                <a:spcPts val="0"/>
              </a:spcBef>
              <a:spcAft>
                <a:spcPts val="0"/>
              </a:spcAft>
              <a:buClrTx/>
              <a:buSzTx/>
              <a:buFontTx/>
              <a:buNone/>
              <a:tabLst/>
              <a:defRPr lang="en-US" sz="3600" dirty="0">
                <a:latin typeface="+mn-lt"/>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05050"/>
                </a:solidFill>
                <a:effectLst/>
                <a:uLnTx/>
                <a:uFillTx/>
                <a:latin typeface="+mj-lt"/>
                <a:ea typeface="+mn-ea"/>
                <a:cs typeface="+mn-cs"/>
              </a:rPr>
              <a:t>&lt;&lt; Add description of the demo&gt;&gt;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p:txBody>
      </p:sp>
      <p:pic>
        <p:nvPicPr>
          <p:cNvPr id="7" name="Picture Placeholder 3">
            <a:extLst>
              <a:ext uri="{FF2B5EF4-FFF2-40B4-BE49-F238E27FC236}">
                <a16:creationId xmlns:a16="http://schemas.microsoft.com/office/drawing/2014/main" id="{C8AB17EB-AA1A-4C6B-AC50-9B86962C2A42}"/>
              </a:ext>
            </a:extLst>
          </p:cNvPr>
          <p:cNvPicPr>
            <a:picLocks noChangeAspect="1"/>
          </p:cNvPicPr>
          <p:nvPr userDrawn="1"/>
        </p:nvPicPr>
        <p:blipFill>
          <a:blip r:embed="rId2"/>
          <a:srcRect l="20120" r="20120"/>
          <a:stretch>
            <a:fillRect/>
          </a:stretch>
        </p:blipFill>
        <p:spPr>
          <a:xfrm>
            <a:off x="6219825" y="0"/>
            <a:ext cx="6216650" cy="6992587"/>
          </a:xfrm>
          <a:prstGeom prst="rect">
            <a:avLst/>
          </a:prstGeom>
        </p:spPr>
      </p:pic>
    </p:spTree>
    <p:extLst>
      <p:ext uri="{BB962C8B-B14F-4D97-AF65-F5344CB8AC3E}">
        <p14:creationId xmlns:p14="http://schemas.microsoft.com/office/powerpoint/2010/main" val="13987158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s Slide V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74319" y="1237045"/>
            <a:ext cx="5486400" cy="849463"/>
          </a:xfrm>
        </p:spPr>
        <p:txBody>
          <a:bodyPr wrap="square">
            <a:spAutoFit/>
          </a:bodyPr>
          <a:lstStyle>
            <a:lvl1pPr>
              <a:defRPr/>
            </a:lvl1pPr>
          </a:lstStyle>
          <a:p>
            <a:r>
              <a:rPr lang="en-US" dirty="0"/>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74319" y="292607"/>
            <a:ext cx="2057399" cy="923330"/>
          </a:xfrm>
          <a:prstGeom prst="rect">
            <a:avLst/>
          </a:prstGeom>
        </p:spPr>
        <p:txBody>
          <a:bodyPr wrap="square" lIns="146304" tIns="91440" rIns="146304" bIns="91440">
            <a:spAutoFit/>
          </a:bodyPr>
          <a:lstStyle/>
          <a:p>
            <a:pPr lvl="0"/>
            <a:r>
              <a:rPr lang="en-US" sz="4800" dirty="0">
                <a:latin typeface="+mj-lt"/>
              </a:rPr>
              <a:t>Demo:</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74320" y="3017520"/>
            <a:ext cx="5486400" cy="2743200"/>
          </a:xfrm>
        </p:spPr>
        <p:txBody>
          <a:bodyPr/>
          <a:lstStyle>
            <a:lvl1pPr marL="0" marR="0" indent="0" algn="l" defTabSz="932742" rtl="0" eaLnBrk="1" fontAlgn="auto" latinLnBrk="0" hangingPunct="1">
              <a:lnSpc>
                <a:spcPct val="100000"/>
              </a:lnSpc>
              <a:spcBef>
                <a:spcPts val="0"/>
              </a:spcBef>
              <a:spcAft>
                <a:spcPts val="0"/>
              </a:spcAft>
              <a:buClrTx/>
              <a:buSzTx/>
              <a:buFontTx/>
              <a:buNone/>
              <a:tabLst/>
              <a:defRPr lang="en-US" sz="3600" dirty="0">
                <a:latin typeface="+mn-lt"/>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05050"/>
                </a:solidFill>
                <a:effectLst/>
                <a:uLnTx/>
                <a:uFillTx/>
                <a:latin typeface="+mj-lt"/>
                <a:ea typeface="+mn-ea"/>
                <a:cs typeface="+mn-cs"/>
              </a:rPr>
              <a:t>&lt;&lt; Add description of the demo&gt;&gt;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p:txBody>
      </p:sp>
      <p:pic>
        <p:nvPicPr>
          <p:cNvPr id="7" name="Picture Placeholder 3">
            <a:extLst>
              <a:ext uri="{FF2B5EF4-FFF2-40B4-BE49-F238E27FC236}">
                <a16:creationId xmlns:a16="http://schemas.microsoft.com/office/drawing/2014/main" id="{C8AB17EB-AA1A-4C6B-AC50-9B86962C2A42}"/>
              </a:ext>
            </a:extLst>
          </p:cNvPr>
          <p:cNvPicPr>
            <a:picLocks noChangeAspect="1"/>
          </p:cNvPicPr>
          <p:nvPr userDrawn="1"/>
        </p:nvPicPr>
        <p:blipFill>
          <a:blip r:embed="rId2"/>
          <a:srcRect l="20120" r="20120"/>
          <a:stretch>
            <a:fillRect/>
          </a:stretch>
        </p:blipFill>
        <p:spPr>
          <a:xfrm>
            <a:off x="6219825" y="0"/>
            <a:ext cx="6216650" cy="6992587"/>
          </a:xfrm>
          <a:prstGeom prst="rect">
            <a:avLst/>
          </a:prstGeom>
        </p:spPr>
      </p:pic>
    </p:spTree>
    <p:extLst>
      <p:ext uri="{BB962C8B-B14F-4D97-AF65-F5344CB8AC3E}">
        <p14:creationId xmlns:p14="http://schemas.microsoft.com/office/powerpoint/2010/main" val="103821914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b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7A5DF2-09AC-47AD-B8C0-1CC44D475AE3}"/>
              </a:ext>
            </a:extLst>
          </p:cNvPr>
          <p:cNvPicPr>
            <a:picLocks noChangeAspect="1"/>
          </p:cNvPicPr>
          <p:nvPr userDrawn="1"/>
        </p:nvPicPr>
        <p:blipFill>
          <a:blip r:embed="rId2"/>
          <a:stretch>
            <a:fillRect/>
          </a:stretch>
        </p:blipFill>
        <p:spPr>
          <a:xfrm>
            <a:off x="6218237" y="1807"/>
            <a:ext cx="6218459" cy="6992718"/>
          </a:xfrm>
          <a:prstGeom prst="rect">
            <a:avLst/>
          </a:prstGeom>
        </p:spPr>
      </p:pic>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1646236" y="292607"/>
            <a:ext cx="4114802" cy="914400"/>
          </a:xfrm>
        </p:spPr>
        <p:txBody>
          <a:bodyPr>
            <a:spAutoFit/>
          </a:bodyPr>
          <a:lstStyle>
            <a:lvl1pPr>
              <a:defRPr/>
            </a:lvl1pPr>
          </a:lstStyle>
          <a:p>
            <a:r>
              <a:rPr lang="en-US" dirty="0"/>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74319" y="292608"/>
            <a:ext cx="1371917" cy="914400"/>
          </a:xfrm>
          <a:prstGeom prst="rect">
            <a:avLst/>
          </a:prstGeom>
        </p:spPr>
        <p:txBody>
          <a:bodyPr wrap="square" lIns="146304" tIns="91440" rIns="146304" bIns="91440">
            <a:spAutoFit/>
          </a:bodyPr>
          <a:lstStyle/>
          <a:p>
            <a:pPr lvl="0"/>
            <a:r>
              <a:rPr lang="en-US" sz="4800" dirty="0">
                <a:latin typeface="+mj-lt"/>
              </a:rPr>
              <a:t>Lab:</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74637" y="3017520"/>
            <a:ext cx="5486401" cy="3657600"/>
          </a:xfrm>
        </p:spPr>
        <p:txBody>
          <a:bodyPr/>
          <a:lstStyle>
            <a:lvl1pPr marL="0" marR="0" indent="0" algn="l" defTabSz="932742" rtl="0" eaLnBrk="1" fontAlgn="auto" latinLnBrk="0" hangingPunct="1">
              <a:lnSpc>
                <a:spcPct val="100000"/>
              </a:lnSpc>
              <a:spcBef>
                <a:spcPts val="0"/>
              </a:spcBef>
              <a:spcAft>
                <a:spcPts val="0"/>
              </a:spcAft>
              <a:buClrTx/>
              <a:buSzTx/>
              <a:buFontTx/>
              <a:buNone/>
              <a:tabLst/>
              <a:defRPr lang="en-US" sz="3600" b="1" i="0" baseline="0" dirty="0">
                <a:latin typeface="+mj-lt"/>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05050"/>
                </a:solidFill>
                <a:effectLst/>
                <a:uLnTx/>
                <a:uFillTx/>
                <a:latin typeface="+mj-lt"/>
                <a:ea typeface="+mn-ea"/>
                <a:cs typeface="+mn-cs"/>
              </a:rPr>
              <a:t>&lt;&lt; Add Lab Exercises </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Exercise 1: Description</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Exercise 2: Description</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&gt;&gt;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p:txBody>
      </p:sp>
    </p:spTree>
    <p:extLst>
      <p:ext uri="{BB962C8B-B14F-4D97-AF65-F5344CB8AC3E}">
        <p14:creationId xmlns:p14="http://schemas.microsoft.com/office/powerpoint/2010/main" val="89644882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ab Slide V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7A5DF2-09AC-47AD-B8C0-1CC44D475AE3}"/>
              </a:ext>
            </a:extLst>
          </p:cNvPr>
          <p:cNvPicPr>
            <a:picLocks noChangeAspect="1"/>
          </p:cNvPicPr>
          <p:nvPr userDrawn="1"/>
        </p:nvPicPr>
        <p:blipFill>
          <a:blip r:embed="rId2"/>
          <a:stretch>
            <a:fillRect/>
          </a:stretch>
        </p:blipFill>
        <p:spPr>
          <a:xfrm>
            <a:off x="6218237" y="1807"/>
            <a:ext cx="6218459" cy="6992718"/>
          </a:xfrm>
          <a:prstGeom prst="rect">
            <a:avLst/>
          </a:prstGeom>
        </p:spPr>
      </p:pic>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74318" y="1207008"/>
            <a:ext cx="5486401" cy="849463"/>
          </a:xfrm>
        </p:spPr>
        <p:txBody>
          <a:bodyPr wrap="square">
            <a:spAutoFit/>
          </a:bodyPr>
          <a:lstStyle>
            <a:lvl1pPr>
              <a:defRPr/>
            </a:lvl1pPr>
          </a:lstStyle>
          <a:p>
            <a:r>
              <a:rPr lang="en-US" dirty="0"/>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74319" y="292608"/>
            <a:ext cx="1371917" cy="914400"/>
          </a:xfrm>
          <a:prstGeom prst="rect">
            <a:avLst/>
          </a:prstGeom>
        </p:spPr>
        <p:txBody>
          <a:bodyPr wrap="square" lIns="146304" tIns="91440" rIns="146304" bIns="91440">
            <a:spAutoFit/>
          </a:bodyPr>
          <a:lstStyle/>
          <a:p>
            <a:pPr lvl="0"/>
            <a:r>
              <a:rPr lang="en-US" sz="4800" dirty="0">
                <a:latin typeface="+mj-lt"/>
              </a:rPr>
              <a:t>Lab:</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74637" y="3017520"/>
            <a:ext cx="5486401" cy="3657600"/>
          </a:xfrm>
        </p:spPr>
        <p:txBody>
          <a:bodyPr/>
          <a:lstStyle>
            <a:lvl1pPr marL="0" marR="0" indent="0" algn="l" defTabSz="932742" rtl="0" eaLnBrk="1" fontAlgn="auto" latinLnBrk="0" hangingPunct="1">
              <a:lnSpc>
                <a:spcPct val="100000"/>
              </a:lnSpc>
              <a:spcBef>
                <a:spcPts val="0"/>
              </a:spcBef>
              <a:spcAft>
                <a:spcPts val="0"/>
              </a:spcAft>
              <a:buClrTx/>
              <a:buSzTx/>
              <a:buFontTx/>
              <a:buNone/>
              <a:tabLst/>
              <a:defRPr lang="en-US" sz="3600" b="1" i="0" baseline="0" dirty="0">
                <a:latin typeface="+mj-lt"/>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05050"/>
                </a:solidFill>
                <a:effectLst/>
                <a:uLnTx/>
                <a:uFillTx/>
                <a:latin typeface="+mj-lt"/>
                <a:ea typeface="+mn-ea"/>
                <a:cs typeface="+mn-cs"/>
              </a:rPr>
              <a:t>&lt;&lt; Add Lab Exercises </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Exercise 1: Description</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Exercise 2: Description</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&gt;&gt;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p:txBody>
      </p:sp>
    </p:spTree>
    <p:extLst>
      <p:ext uri="{BB962C8B-B14F-4D97-AF65-F5344CB8AC3E}">
        <p14:creationId xmlns:p14="http://schemas.microsoft.com/office/powerpoint/2010/main" val="51779700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E5CC4F-723D-4097-A367-2BEBAB8CF36C}"/>
              </a:ext>
            </a:extLst>
          </p:cNvPr>
          <p:cNvSpPr/>
          <p:nvPr userDrawn="1"/>
        </p:nvSpPr>
        <p:spPr>
          <a:xfrm>
            <a:off x="272272" y="295272"/>
            <a:ext cx="11889564" cy="914400"/>
          </a:xfrm>
          <a:prstGeom prst="rect">
            <a:avLst/>
          </a:prstGeom>
        </p:spPr>
        <p:txBody>
          <a:bodyPr wrap="square" lIns="146304" tIns="91440" rIns="146304" bIns="91440">
            <a:noAutofit/>
          </a:bodyPr>
          <a:lstStyle/>
          <a:p>
            <a:r>
              <a:rPr lang="en-US" sz="4800" dirty="0">
                <a:solidFill>
                  <a:schemeClr val="accent3"/>
                </a:solidFill>
                <a:latin typeface="+mj-lt"/>
              </a:rPr>
              <a:t>Knowledge Check</a:t>
            </a:r>
            <a:endParaRPr lang="en-US" sz="4800" dirty="0">
              <a:latin typeface="+mj-lt"/>
            </a:endParaRPr>
          </a:p>
        </p:txBody>
      </p:sp>
      <p:sp>
        <p:nvSpPr>
          <p:cNvPr id="5" name="Text Placeholder 4">
            <a:extLst>
              <a:ext uri="{FF2B5EF4-FFF2-40B4-BE49-F238E27FC236}">
                <a16:creationId xmlns:a16="http://schemas.microsoft.com/office/drawing/2014/main" id="{12AA7DFC-B089-4EFF-9CC5-F42DCAB1B648}"/>
              </a:ext>
            </a:extLst>
          </p:cNvPr>
          <p:cNvSpPr>
            <a:spLocks noGrp="1"/>
          </p:cNvSpPr>
          <p:nvPr>
            <p:ph type="body" sz="quarter" idx="10" hasCustomPrompt="1"/>
          </p:nvPr>
        </p:nvSpPr>
        <p:spPr>
          <a:xfrm>
            <a:off x="274320" y="1211262"/>
            <a:ext cx="11734800" cy="5487989"/>
          </a:xfrm>
        </p:spPr>
        <p:txBody>
          <a:bodyPr/>
          <a:lstStyle>
            <a:lvl1pPr>
              <a:defRPr/>
            </a:lvl1pPr>
            <a:lvl2pPr>
              <a:defRPr/>
            </a:lvl2pPr>
          </a:lstStyle>
          <a:p>
            <a:pPr lvl="0"/>
            <a:r>
              <a:rPr lang="en-US" dirty="0"/>
              <a:t>&lt;&lt;Question: &gt;&gt;</a:t>
            </a:r>
            <a:br>
              <a:rPr lang="en-US" dirty="0"/>
            </a:br>
            <a:r>
              <a:rPr lang="en-US" dirty="0"/>
              <a:t> &lt;&lt;Answer:&gt;&gt;</a:t>
            </a:r>
          </a:p>
        </p:txBody>
      </p:sp>
    </p:spTree>
    <p:extLst>
      <p:ext uri="{BB962C8B-B14F-4D97-AF65-F5344CB8AC3E}">
        <p14:creationId xmlns:p14="http://schemas.microsoft.com/office/powerpoint/2010/main" val="1602244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odule Summar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E5CC4F-723D-4097-A367-2BEBAB8CF36C}"/>
              </a:ext>
            </a:extLst>
          </p:cNvPr>
          <p:cNvSpPr/>
          <p:nvPr userDrawn="1"/>
        </p:nvSpPr>
        <p:spPr>
          <a:xfrm>
            <a:off x="272272" y="295272"/>
            <a:ext cx="11889564" cy="923330"/>
          </a:xfrm>
          <a:prstGeom prst="rect">
            <a:avLst/>
          </a:prstGeom>
        </p:spPr>
        <p:txBody>
          <a:bodyPr wrap="square" lIns="146304" tIns="91440" rIns="146304" bIns="91440">
            <a:noAutofit/>
          </a:bodyPr>
          <a:lstStyle/>
          <a:p>
            <a:r>
              <a:rPr lang="en-US" sz="4800" dirty="0">
                <a:solidFill>
                  <a:schemeClr val="accent3"/>
                </a:solidFill>
                <a:latin typeface="+mj-lt"/>
              </a:rPr>
              <a:t>Module Summary</a:t>
            </a:r>
            <a:endParaRPr lang="en-US" sz="4800" dirty="0">
              <a:latin typeface="+mj-lt"/>
            </a:endParaRPr>
          </a:p>
        </p:txBody>
      </p:sp>
      <p:sp>
        <p:nvSpPr>
          <p:cNvPr id="5" name="Text Placeholder 4">
            <a:extLst>
              <a:ext uri="{FF2B5EF4-FFF2-40B4-BE49-F238E27FC236}">
                <a16:creationId xmlns:a16="http://schemas.microsoft.com/office/drawing/2014/main" id="{12AA7DFC-B089-4EFF-9CC5-F42DCAB1B648}"/>
              </a:ext>
            </a:extLst>
          </p:cNvPr>
          <p:cNvSpPr>
            <a:spLocks noGrp="1"/>
          </p:cNvSpPr>
          <p:nvPr>
            <p:ph type="body" sz="quarter" idx="10" hasCustomPrompt="1"/>
          </p:nvPr>
        </p:nvSpPr>
        <p:spPr>
          <a:xfrm>
            <a:off x="274320" y="1211262"/>
            <a:ext cx="11734800" cy="5487989"/>
          </a:xfrm>
        </p:spPr>
        <p:txBody>
          <a:bodyPr/>
          <a:lstStyle>
            <a:lvl1pPr>
              <a:defRPr/>
            </a:lvl1pPr>
            <a:lvl2pPr>
              <a:defRPr/>
            </a:lvl2pPr>
          </a:lstStyle>
          <a:p>
            <a:pPr lvl="0"/>
            <a:r>
              <a:rPr lang="en-US" dirty="0"/>
              <a:t>&lt;&lt;Key takeaways from the Module&gt;&gt;</a:t>
            </a:r>
          </a:p>
        </p:txBody>
      </p:sp>
    </p:spTree>
    <p:extLst>
      <p:ext uri="{BB962C8B-B14F-4D97-AF65-F5344CB8AC3E}">
        <p14:creationId xmlns:p14="http://schemas.microsoft.com/office/powerpoint/2010/main" val="4806674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2020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248800106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68786" y="326411"/>
            <a:ext cx="11098906" cy="470856"/>
          </a:xfrm>
          <a:solidFill>
            <a:schemeClr val="bg1"/>
          </a:solidFill>
        </p:spPr>
        <p:txBody>
          <a:bodyPr/>
          <a:lstStyle>
            <a:lvl1pPr>
              <a:defRPr/>
            </a:lvl1pPr>
          </a:lstStyle>
          <a:p>
            <a:r>
              <a:rPr lang="en-US" noProof="0"/>
              <a:t>Click to edit Master title style</a:t>
            </a:r>
            <a:endParaRPr lang="en-US" noProof="0" dirty="0"/>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68785" y="1436146"/>
            <a:ext cx="11098907" cy="1877950"/>
          </a:xfrm>
          <a:prstGeom prst="rect">
            <a:avLst/>
          </a:prstGeom>
        </p:spPr>
        <p:txBody>
          <a:bodyPr/>
          <a:lstStyle>
            <a:lvl1pPr>
              <a:defRPr sz="2448"/>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543986448"/>
      </p:ext>
    </p:extLst>
  </p:cSld>
  <p:clrMapOvr>
    <a:masterClrMapping/>
  </p:clrMapOvr>
  <p:hf sldNum="0" hdr="0" ftr="0" dt="0"/>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68786" y="326411"/>
            <a:ext cx="11098906" cy="470856"/>
          </a:xfrm>
          <a:solidFill>
            <a:schemeClr val="bg1"/>
          </a:solidFill>
        </p:spPr>
        <p:txBody>
          <a:bodyPr/>
          <a:lstStyle>
            <a:lvl1pPr>
              <a:defRPr/>
            </a:lvl1pPr>
          </a:lstStyle>
          <a:p>
            <a:r>
              <a:rPr lang="en-US" noProof="0"/>
              <a:t>Click to edit Master title style</a:t>
            </a:r>
            <a:endParaRPr lang="en-US" noProof="0" dirty="0"/>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68785" y="802038"/>
            <a:ext cx="11098906" cy="470856"/>
          </a:xfrm>
          <a:prstGeom prst="rect">
            <a:avLst/>
          </a:prstGeom>
        </p:spPr>
        <p:txBody>
          <a:bodyPr>
            <a:normAutofit/>
          </a:bodyPr>
          <a:lstStyle>
            <a:lvl1pPr marL="0" indent="0" algn="l" defTabSz="951248">
              <a:lnSpc>
                <a:spcPct val="100000"/>
              </a:lnSpc>
              <a:spcBef>
                <a:spcPts val="685"/>
              </a:spcBef>
              <a:buFontTx/>
              <a:buNone/>
              <a:defRPr sz="2040" baseline="0">
                <a:solidFill>
                  <a:schemeClr val="tx1"/>
                </a:solidFill>
              </a:defRPr>
            </a:lvl1pPr>
            <a:lvl2pPr marL="0" indent="0" algn="l" defTabSz="951248">
              <a:lnSpc>
                <a:spcPct val="100000"/>
              </a:lnSpc>
              <a:spcBef>
                <a:spcPts val="685"/>
              </a:spcBef>
              <a:buFontTx/>
              <a:buNone/>
              <a:defRPr sz="2244" baseline="0">
                <a:solidFill>
                  <a:schemeClr val="tx1"/>
                </a:solidFill>
              </a:defRPr>
            </a:lvl2pPr>
            <a:lvl3pPr marL="0" indent="0" algn="l" defTabSz="951248">
              <a:lnSpc>
                <a:spcPct val="100000"/>
              </a:lnSpc>
              <a:spcBef>
                <a:spcPts val="685"/>
              </a:spcBef>
              <a:buFontTx/>
              <a:buNone/>
              <a:defRPr sz="2244" baseline="0">
                <a:solidFill>
                  <a:schemeClr val="tx1"/>
                </a:solidFill>
              </a:defRPr>
            </a:lvl3pPr>
            <a:lvl4pPr marL="0" indent="0" algn="l" defTabSz="951248">
              <a:lnSpc>
                <a:spcPct val="100000"/>
              </a:lnSpc>
              <a:spcBef>
                <a:spcPts val="685"/>
              </a:spcBef>
              <a:buFontTx/>
              <a:buNone/>
              <a:defRPr sz="2244" baseline="0">
                <a:solidFill>
                  <a:schemeClr val="tx1"/>
                </a:solidFill>
              </a:defRPr>
            </a:lvl4pPr>
            <a:lvl5pPr marL="0" indent="0" algn="l">
              <a:lnSpc>
                <a:spcPct val="110000"/>
              </a:lnSpc>
              <a:buNone/>
              <a:defRPr sz="2244" baseline="0">
                <a:solidFill>
                  <a:schemeClr val="tx1"/>
                </a:solidFill>
              </a:defRPr>
            </a:lvl5pPr>
            <a:lvl6pPr marL="0" indent="0" algn="l" defTabSz="951248">
              <a:lnSpc>
                <a:spcPct val="100000"/>
              </a:lnSpc>
              <a:spcBef>
                <a:spcPts val="685"/>
              </a:spcBef>
              <a:buFontTx/>
              <a:buNone/>
              <a:defRPr sz="2244" baseline="0">
                <a:solidFill>
                  <a:schemeClr val="tx1"/>
                </a:solidFill>
              </a:defRPr>
            </a:lvl6pPr>
            <a:lvl7pPr marL="0" indent="0" algn="l" defTabSz="951248">
              <a:lnSpc>
                <a:spcPct val="100000"/>
              </a:lnSpc>
              <a:spcBef>
                <a:spcPts val="685"/>
              </a:spcBef>
              <a:buFontTx/>
              <a:buNone/>
              <a:defRPr sz="2244" baseline="0">
                <a:solidFill>
                  <a:schemeClr val="tx1"/>
                </a:solidFill>
              </a:defRPr>
            </a:lvl7pPr>
            <a:lvl8pPr marL="0" indent="0" algn="l" defTabSz="951248">
              <a:lnSpc>
                <a:spcPct val="100000"/>
              </a:lnSpc>
              <a:spcBef>
                <a:spcPts val="685"/>
              </a:spcBef>
              <a:buFontTx/>
              <a:buNone/>
              <a:defRPr sz="2244" baseline="0">
                <a:solidFill>
                  <a:schemeClr val="tx1"/>
                </a:solidFill>
              </a:defRPr>
            </a:lvl8pPr>
            <a:lvl9pPr marL="0" indent="0" algn="l" defTabSz="951248">
              <a:lnSpc>
                <a:spcPct val="100000"/>
              </a:lnSpc>
              <a:spcBef>
                <a:spcPts val="685"/>
              </a:spcBef>
              <a:buFontTx/>
              <a:buNone/>
              <a:defRPr sz="2244" baseline="0">
                <a:solidFill>
                  <a:schemeClr val="tx1"/>
                </a:solidFill>
              </a:defRPr>
            </a:lvl9pPr>
          </a:lstStyle>
          <a:p>
            <a:r>
              <a:rPr lang="en-US" noProof="0"/>
              <a:t>Click to edit Master subtitle style</a:t>
            </a:r>
            <a:endParaRPr lang="en-US" noProof="0" dirty="0"/>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68785" y="1436146"/>
            <a:ext cx="11098907" cy="1877950"/>
          </a:xfrm>
          <a:prstGeom prst="rect">
            <a:avLst/>
          </a:prstGeom>
        </p:spPr>
        <p:txBody>
          <a:bodyPr/>
          <a:lstStyle>
            <a:lvl1pPr>
              <a:defRPr sz="2448"/>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90492156"/>
      </p:ext>
    </p:extLst>
  </p:cSld>
  <p:clrMapOvr>
    <a:masterClrMapping/>
  </p:clrMapOvr>
  <p:hf sldNum="0" hdr="0" ftr="0" dt="0"/>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image" Target="../media/image1.png"/><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094" r:id="rId12"/>
    <p:sldLayoutId id="2147484195" r:id="rId13"/>
    <p:sldLayoutId id="2147484096" r:id="rId14"/>
    <p:sldLayoutId id="2147484304" r:id="rId15"/>
    <p:sldLayoutId id="2147484306" r:id="rId1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solidFill>
            <a:schemeClr val="accent3"/>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1"/>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150004912"/>
      </p:ext>
    </p:extLst>
  </p:cSld>
  <p:clrMap bg1="lt1" tx1="dk1" bg2="lt2" tx2="dk2" accent1="accent1" accent2="accent2" accent3="accent3" accent4="accent4" accent5="accent5" accent6="accent6" hlink="hlink" folHlink="folHlink"/>
  <p:sldLayoutIdLst>
    <p:sldLayoutId id="2147484276" r:id="rId1"/>
    <p:sldLayoutId id="2147484288" r:id="rId2"/>
    <p:sldLayoutId id="2147484289" r:id="rId3"/>
    <p:sldLayoutId id="2147484296" r:id="rId4"/>
    <p:sldLayoutId id="2147484290" r:id="rId5"/>
    <p:sldLayoutId id="2147484297" r:id="rId6"/>
    <p:sldLayoutId id="2147484298" r:id="rId7"/>
    <p:sldLayoutId id="2147484299" r:id="rId8"/>
    <p:sldLayoutId id="2147484300" r:id="rId9"/>
    <p:sldLayoutId id="2147484301" r:id="rId10"/>
    <p:sldLayoutId id="2147484291" r:id="rId11"/>
    <p:sldLayoutId id="2147484302" r:id="rId12"/>
    <p:sldLayoutId id="2147484292" r:id="rId13"/>
    <p:sldLayoutId id="2147484303" r:id="rId14"/>
    <p:sldLayoutId id="2147484293" r:id="rId15"/>
    <p:sldLayoutId id="2147484294" r:id="rId16"/>
    <p:sldLayoutId id="2147484295" r:id="rId17"/>
    <p:sldLayoutId id="2147484310" r:id="rId18"/>
    <p:sldLayoutId id="2147484311"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solidFill>
            <a:schemeClr val="accent3"/>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7.png"/><Relationship Id="rId7" Type="http://schemas.openxmlformats.org/officeDocument/2006/relationships/diagramQuickStyle" Target="../diagrams/quickStyle2.xml"/><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28.png"/><Relationship Id="rId9" Type="http://schemas.microsoft.com/office/2007/relationships/diagramDrawing" Target="../diagrams/drawing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3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3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6.xml"/><Relationship Id="rId1" Type="http://schemas.openxmlformats.org/officeDocument/2006/relationships/slideLayout" Target="../slideLayouts/slideLayout3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34.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0.xml"/><Relationship Id="rId1" Type="http://schemas.openxmlformats.org/officeDocument/2006/relationships/tags" Target="../tags/tag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3.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0.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3.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60EAE-6A44-4924-927C-2A9FBEA5EC51}"/>
              </a:ext>
            </a:extLst>
          </p:cNvPr>
          <p:cNvSpPr>
            <a:spLocks noGrp="1"/>
          </p:cNvSpPr>
          <p:nvPr>
            <p:ph type="title"/>
          </p:nvPr>
        </p:nvSpPr>
        <p:spPr/>
        <p:txBody>
          <a:bodyPr/>
          <a:lstStyle/>
          <a:p>
            <a:r>
              <a:rPr lang="en-US" dirty="0">
                <a:cs typeface="Segoe UI"/>
              </a:rPr>
              <a:t>Module 9: Implementing through visual designs</a:t>
            </a:r>
            <a:br>
              <a:rPr lang="en-US" dirty="0"/>
            </a:br>
            <a:endParaRPr lang="en-US" dirty="0"/>
          </a:p>
        </p:txBody>
      </p:sp>
    </p:spTree>
    <p:extLst>
      <p:ext uri="{BB962C8B-B14F-4D97-AF65-F5344CB8AC3E}">
        <p14:creationId xmlns:p14="http://schemas.microsoft.com/office/powerpoint/2010/main" val="3353186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6C2CF8-3E7E-4565-B3CC-211D2C85D64E}"/>
              </a:ext>
            </a:extLst>
          </p:cNvPr>
          <p:cNvSpPr>
            <a:spLocks noGrp="1"/>
          </p:cNvSpPr>
          <p:nvPr>
            <p:ph type="title"/>
          </p:nvPr>
        </p:nvSpPr>
        <p:spPr>
          <a:xfrm>
            <a:off x="2103437" y="373062"/>
            <a:ext cx="3886518" cy="849463"/>
          </a:xfrm>
        </p:spPr>
        <p:txBody>
          <a:bodyPr/>
          <a:lstStyle/>
          <a:p>
            <a:r>
              <a:rPr lang="en-US" dirty="0"/>
              <a:t>Display user data</a:t>
            </a:r>
          </a:p>
        </p:txBody>
      </p:sp>
      <p:sp>
        <p:nvSpPr>
          <p:cNvPr id="3" name="Text Placeholder 2">
            <a:extLst>
              <a:ext uri="{FF2B5EF4-FFF2-40B4-BE49-F238E27FC236}">
                <a16:creationId xmlns:a16="http://schemas.microsoft.com/office/drawing/2014/main" id="{F716AF8F-233C-4168-AE9E-0E2A0387D7D3}"/>
              </a:ext>
            </a:extLst>
          </p:cNvPr>
          <p:cNvSpPr>
            <a:spLocks noGrp="1"/>
          </p:cNvSpPr>
          <p:nvPr>
            <p:ph type="body" sz="quarter" idx="12"/>
          </p:nvPr>
        </p:nvSpPr>
        <p:spPr>
          <a:xfrm>
            <a:off x="274320" y="3017520"/>
            <a:ext cx="5486400" cy="1846659"/>
          </a:xfrm>
        </p:spPr>
        <p:txBody>
          <a:bodyPr/>
          <a:lstStyle/>
          <a:p>
            <a:r>
              <a:rPr lang="en-US" dirty="0">
                <a:latin typeface="+mj-lt"/>
              </a:rPr>
              <a:t>Add functionality to app to show current user and manager in Power Apps</a:t>
            </a:r>
          </a:p>
        </p:txBody>
      </p:sp>
    </p:spTree>
    <p:extLst>
      <p:ext uri="{BB962C8B-B14F-4D97-AF65-F5344CB8AC3E}">
        <p14:creationId xmlns:p14="http://schemas.microsoft.com/office/powerpoint/2010/main" val="27107821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825A4-EBF2-49FC-AAB3-C49788DC8FB3}"/>
              </a:ext>
            </a:extLst>
          </p:cNvPr>
          <p:cNvSpPr>
            <a:spLocks noGrp="1"/>
          </p:cNvSpPr>
          <p:nvPr>
            <p:ph type="title"/>
          </p:nvPr>
        </p:nvSpPr>
        <p:spPr/>
        <p:txBody>
          <a:bodyPr/>
          <a:lstStyle/>
          <a:p>
            <a:r>
              <a:rPr lang="en-US" dirty="0"/>
              <a:t>Adding Power Apps to SharePoint via web part </a:t>
            </a:r>
            <a:br>
              <a:rPr lang="en-US" dirty="0"/>
            </a:br>
            <a:endParaRPr lang="en-US" dirty="0"/>
          </a:p>
        </p:txBody>
      </p:sp>
      <p:pic>
        <p:nvPicPr>
          <p:cNvPr id="4" name="Picture 3">
            <a:extLst>
              <a:ext uri="{FF2B5EF4-FFF2-40B4-BE49-F238E27FC236}">
                <a16:creationId xmlns:a16="http://schemas.microsoft.com/office/drawing/2014/main" id="{B007E247-0CE3-4AA4-9E84-568E3C878B51}"/>
              </a:ext>
            </a:extLst>
          </p:cNvPr>
          <p:cNvPicPr>
            <a:picLocks noChangeAspect="1"/>
          </p:cNvPicPr>
          <p:nvPr/>
        </p:nvPicPr>
        <p:blipFill>
          <a:blip r:embed="rId3"/>
          <a:stretch>
            <a:fillRect/>
          </a:stretch>
        </p:blipFill>
        <p:spPr>
          <a:xfrm>
            <a:off x="1319605" y="1731617"/>
            <a:ext cx="9797264" cy="3531290"/>
          </a:xfrm>
          <a:prstGeom prst="rect">
            <a:avLst/>
          </a:prstGeom>
        </p:spPr>
      </p:pic>
    </p:spTree>
    <p:extLst>
      <p:ext uri="{BB962C8B-B14F-4D97-AF65-F5344CB8AC3E}">
        <p14:creationId xmlns:p14="http://schemas.microsoft.com/office/powerpoint/2010/main" val="423937518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B4695-91EA-4EF1-81DC-3EAA579CFEB1}"/>
              </a:ext>
            </a:extLst>
          </p:cNvPr>
          <p:cNvSpPr>
            <a:spLocks noGrp="1"/>
          </p:cNvSpPr>
          <p:nvPr>
            <p:ph type="title"/>
          </p:nvPr>
        </p:nvSpPr>
        <p:spPr/>
        <p:txBody>
          <a:bodyPr/>
          <a:lstStyle/>
          <a:p>
            <a:r>
              <a:rPr lang="en-US" dirty="0"/>
              <a:t>Integrating Power Apps and Teams (Preview)</a:t>
            </a:r>
          </a:p>
        </p:txBody>
      </p:sp>
      <p:sp>
        <p:nvSpPr>
          <p:cNvPr id="3" name="Text Placeholder 2">
            <a:extLst>
              <a:ext uri="{FF2B5EF4-FFF2-40B4-BE49-F238E27FC236}">
                <a16:creationId xmlns:a16="http://schemas.microsoft.com/office/drawing/2014/main" id="{99AC15A1-2DDA-4D2C-8F37-EB90704B0E37}"/>
              </a:ext>
            </a:extLst>
          </p:cNvPr>
          <p:cNvSpPr>
            <a:spLocks noGrp="1"/>
          </p:cNvSpPr>
          <p:nvPr>
            <p:ph type="body" sz="quarter" idx="10"/>
          </p:nvPr>
        </p:nvSpPr>
        <p:spPr>
          <a:xfrm>
            <a:off x="274638" y="1212850"/>
            <a:ext cx="11887200" cy="683264"/>
          </a:xfrm>
        </p:spPr>
        <p:txBody>
          <a:bodyPr/>
          <a:lstStyle/>
          <a:p>
            <a:r>
              <a:rPr lang="en-US" dirty="0"/>
              <a:t>Add to Teams like any other app</a:t>
            </a:r>
          </a:p>
        </p:txBody>
      </p:sp>
      <p:pic>
        <p:nvPicPr>
          <p:cNvPr id="4" name="Picture 3">
            <a:extLst>
              <a:ext uri="{FF2B5EF4-FFF2-40B4-BE49-F238E27FC236}">
                <a16:creationId xmlns:a16="http://schemas.microsoft.com/office/drawing/2014/main" id="{1C6369AF-A0DE-45C6-A880-FF2D59E382AA}"/>
              </a:ext>
            </a:extLst>
          </p:cNvPr>
          <p:cNvPicPr>
            <a:picLocks noChangeAspect="1"/>
          </p:cNvPicPr>
          <p:nvPr/>
        </p:nvPicPr>
        <p:blipFill>
          <a:blip r:embed="rId3"/>
          <a:stretch>
            <a:fillRect/>
          </a:stretch>
        </p:blipFill>
        <p:spPr>
          <a:xfrm>
            <a:off x="6218237" y="1900955"/>
            <a:ext cx="5847696" cy="4682021"/>
          </a:xfrm>
          <a:prstGeom prst="rect">
            <a:avLst/>
          </a:prstGeom>
        </p:spPr>
      </p:pic>
      <p:pic>
        <p:nvPicPr>
          <p:cNvPr id="5" name="Picture 4">
            <a:extLst>
              <a:ext uri="{FF2B5EF4-FFF2-40B4-BE49-F238E27FC236}">
                <a16:creationId xmlns:a16="http://schemas.microsoft.com/office/drawing/2014/main" id="{0FE6246A-5343-4F05-816D-BF44B9610110}"/>
              </a:ext>
            </a:extLst>
          </p:cNvPr>
          <p:cNvPicPr>
            <a:picLocks noChangeAspect="1"/>
          </p:cNvPicPr>
          <p:nvPr/>
        </p:nvPicPr>
        <p:blipFill>
          <a:blip r:embed="rId4"/>
          <a:stretch>
            <a:fillRect/>
          </a:stretch>
        </p:blipFill>
        <p:spPr>
          <a:xfrm>
            <a:off x="3779837" y="1945613"/>
            <a:ext cx="2267266" cy="4753638"/>
          </a:xfrm>
          <a:prstGeom prst="rect">
            <a:avLst/>
          </a:prstGeom>
        </p:spPr>
      </p:pic>
      <p:sp>
        <p:nvSpPr>
          <p:cNvPr id="6" name="TextBox 5">
            <a:extLst>
              <a:ext uri="{FF2B5EF4-FFF2-40B4-BE49-F238E27FC236}">
                <a16:creationId xmlns:a16="http://schemas.microsoft.com/office/drawing/2014/main" id="{E3174E46-74E5-41A2-97FD-CC98CF98B5F1}"/>
              </a:ext>
            </a:extLst>
          </p:cNvPr>
          <p:cNvSpPr txBox="1"/>
          <p:nvPr/>
        </p:nvSpPr>
        <p:spPr>
          <a:xfrm>
            <a:off x="579437" y="2430462"/>
            <a:ext cx="3029266" cy="1037207"/>
          </a:xfrm>
          <a:prstGeom prst="rect">
            <a:avLst/>
          </a:prstGeom>
          <a:noFill/>
        </p:spPr>
        <p:txBody>
          <a:bodyPr wrap="square" lIns="182880" tIns="146304" rIns="182880" bIns="146304" rtlCol="0">
            <a:spAutoFit/>
          </a:bodyPr>
          <a:lstStyle/>
          <a:p>
            <a:pPr>
              <a:lnSpc>
                <a:spcPct val="90000"/>
              </a:lnSpc>
              <a:spcAft>
                <a:spcPts val="600"/>
              </a:spcAft>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Tx/>
              <a:buChar char="-"/>
            </a:pPr>
            <a:endParaRPr lang="en-US" sz="2400" dirty="0" err="1">
              <a:gradFill>
                <a:gsLst>
                  <a:gs pos="2917">
                    <a:schemeClr val="tx1"/>
                  </a:gs>
                  <a:gs pos="30000">
                    <a:schemeClr val="tx1"/>
                  </a:gs>
                </a:gsLst>
                <a:lin ang="5400000" scaled="0"/>
              </a:gradFill>
            </a:endParaRPr>
          </a:p>
        </p:txBody>
      </p:sp>
      <p:graphicFrame>
        <p:nvGraphicFramePr>
          <p:cNvPr id="7" name="Diagram 6">
            <a:extLst>
              <a:ext uri="{FF2B5EF4-FFF2-40B4-BE49-F238E27FC236}">
                <a16:creationId xmlns:a16="http://schemas.microsoft.com/office/drawing/2014/main" id="{6C04ED2D-C098-43E3-8C70-50139FDAFDBD}"/>
              </a:ext>
            </a:extLst>
          </p:cNvPr>
          <p:cNvGraphicFramePr/>
          <p:nvPr>
            <p:extLst>
              <p:ext uri="{D42A27DB-BD31-4B8C-83A1-F6EECF244321}">
                <p14:modId xmlns:p14="http://schemas.microsoft.com/office/powerpoint/2010/main" val="1544785507"/>
              </p:ext>
            </p:extLst>
          </p:nvPr>
        </p:nvGraphicFramePr>
        <p:xfrm>
          <a:off x="760570" y="2136352"/>
          <a:ext cx="2667000" cy="4572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16514410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1748" y="373062"/>
            <a:ext cx="4191319" cy="1846659"/>
          </a:xfrm>
        </p:spPr>
        <p:txBody>
          <a:bodyPr/>
          <a:lstStyle/>
          <a:p>
            <a:r>
              <a:rPr lang="en-US" sz="4000" dirty="0"/>
              <a:t>Design gallery and navigation</a:t>
            </a:r>
            <a:br>
              <a:rPr lang="en-US" sz="4000" dirty="0"/>
            </a:br>
            <a:r>
              <a:rPr lang="en-US" sz="4000" dirty="0"/>
              <a:t>Lab 4.1 – Tasks 3-6</a:t>
            </a:r>
            <a:endParaRPr lang="en-US" sz="4000" dirty="0">
              <a:solidFill>
                <a:schemeClr val="accent3"/>
              </a:solidFill>
            </a:endParaRPr>
          </a:p>
        </p:txBody>
      </p:sp>
      <p:sp>
        <p:nvSpPr>
          <p:cNvPr id="6" name="TextBox 5">
            <a:extLst>
              <a:ext uri="{FF2B5EF4-FFF2-40B4-BE49-F238E27FC236}">
                <a16:creationId xmlns:a16="http://schemas.microsoft.com/office/drawing/2014/main" id="{145E0218-B18F-4716-B74B-DEF2045B9560}"/>
              </a:ext>
            </a:extLst>
          </p:cNvPr>
          <p:cNvSpPr txBox="1"/>
          <p:nvPr/>
        </p:nvSpPr>
        <p:spPr>
          <a:xfrm>
            <a:off x="457519" y="2323183"/>
            <a:ext cx="5303519" cy="5059847"/>
          </a:xfrm>
          <a:prstGeom prst="rect">
            <a:avLst/>
          </a:prstGeom>
          <a:noFill/>
        </p:spPr>
        <p:txBody>
          <a:bodyPr wrap="square" lIns="182880" tIns="146304" rIns="182880" bIns="146304" rtlCol="0">
            <a:spAutoFit/>
          </a:bodyPr>
          <a:lstStyle/>
          <a:p>
            <a:pPr>
              <a:buNone/>
            </a:pPr>
            <a:r>
              <a:rPr lang="en-US" b="1" dirty="0"/>
              <a:t>Objectives</a:t>
            </a:r>
          </a:p>
          <a:p>
            <a:r>
              <a:rPr lang="en-US" dirty="0"/>
              <a:t>After completing this lab, you will be able to:</a:t>
            </a:r>
          </a:p>
          <a:p>
            <a:pPr marL="342900" indent="-342900">
              <a:buFont typeface="Arial" panose="020B0604020202020204" pitchFamily="34" charset="0"/>
              <a:buChar char="•"/>
            </a:pPr>
            <a:r>
              <a:rPr lang="en-US" dirty="0"/>
              <a:t>Add Compare Screen</a:t>
            </a:r>
            <a:endParaRPr lang="en-US" i="1" dirty="0"/>
          </a:p>
          <a:p>
            <a:pPr marL="342900" indent="-342900">
              <a:buFont typeface="Arial" panose="020B0604020202020204" pitchFamily="34" charset="0"/>
              <a:buChar char="•"/>
            </a:pPr>
            <a:r>
              <a:rPr lang="en-US" dirty="0"/>
              <a:t>Remove and add controls to the gallery</a:t>
            </a:r>
            <a:endParaRPr lang="en-US" i="1" dirty="0"/>
          </a:p>
          <a:p>
            <a:pPr marL="342900" indent="-342900">
              <a:buFont typeface="Arial" panose="020B0604020202020204" pitchFamily="34" charset="0"/>
              <a:buChar char="•"/>
            </a:pPr>
            <a:r>
              <a:rPr lang="en-US" dirty="0"/>
              <a:t>Highlight selected device</a:t>
            </a:r>
            <a:endParaRPr lang="en-US" i="1" dirty="0"/>
          </a:p>
          <a:p>
            <a:pPr marL="342900" indent="-342900">
              <a:buFont typeface="Arial" panose="020B0604020202020204" pitchFamily="34" charset="0"/>
              <a:buChar char="•"/>
            </a:pPr>
            <a:r>
              <a:rPr lang="en-US" dirty="0"/>
              <a:t>Add icon to navigate</a:t>
            </a:r>
            <a:endParaRPr lang="en-US" i="1" dirty="0"/>
          </a:p>
          <a:p>
            <a:pPr marL="342900" indent="-342900">
              <a:buFont typeface="Arial" panose="020B0604020202020204" pitchFamily="34" charset="0"/>
              <a:buChar char="•"/>
            </a:pPr>
            <a:r>
              <a:rPr lang="en-US" dirty="0"/>
              <a:t>Test the app</a:t>
            </a:r>
          </a:p>
          <a:p>
            <a:pPr lvl="0"/>
            <a:endParaRPr lang="en-US" dirty="0"/>
          </a:p>
          <a:p>
            <a:pPr lvl="0"/>
            <a:r>
              <a:rPr lang="en-US" b="1" dirty="0"/>
              <a:t>Scenario</a:t>
            </a:r>
          </a:p>
          <a:p>
            <a:pPr lvl="0"/>
            <a:r>
              <a:rPr lang="en-US" dirty="0"/>
              <a:t>The organization wishes to build apps using the Power Apps platform to take advantage of No Code/Low Code application development in the cloud. As part of this effort, you are required to add compare screens, add/remove gallery controls, manipulate the navigation, and test the functionality of your app.</a:t>
            </a:r>
          </a:p>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65123817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01F3F-E368-4207-9110-B3F223691D5D}"/>
              </a:ext>
            </a:extLst>
          </p:cNvPr>
          <p:cNvSpPr>
            <a:spLocks noGrp="1"/>
          </p:cNvSpPr>
          <p:nvPr>
            <p:ph type="title"/>
          </p:nvPr>
        </p:nvSpPr>
        <p:spPr/>
        <p:txBody>
          <a:bodyPr/>
          <a:lstStyle/>
          <a:p>
            <a:r>
              <a:rPr lang="en-US" dirty="0"/>
              <a:t>What do we mean accessibility?</a:t>
            </a:r>
          </a:p>
        </p:txBody>
      </p:sp>
      <p:graphicFrame>
        <p:nvGraphicFramePr>
          <p:cNvPr id="4" name="Content Placeholder 3">
            <a:extLst>
              <a:ext uri="{FF2B5EF4-FFF2-40B4-BE49-F238E27FC236}">
                <a16:creationId xmlns:a16="http://schemas.microsoft.com/office/drawing/2014/main" id="{7CB14820-C6C6-42B3-9CF4-4E8DAFF54FF8}"/>
              </a:ext>
            </a:extLst>
          </p:cNvPr>
          <p:cNvGraphicFramePr>
            <a:graphicFrameLocks noGrp="1"/>
          </p:cNvGraphicFramePr>
          <p:nvPr>
            <p:ph sz="quarter" idx="13"/>
          </p:nvPr>
        </p:nvGraphicFramePr>
        <p:xfrm>
          <a:off x="633720" y="2253791"/>
          <a:ext cx="11097332" cy="19914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68528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312A-9819-43C6-8D84-D9136E6CFFCC}"/>
              </a:ext>
            </a:extLst>
          </p:cNvPr>
          <p:cNvSpPr>
            <a:spLocks noGrp="1"/>
          </p:cNvSpPr>
          <p:nvPr>
            <p:ph type="title"/>
          </p:nvPr>
        </p:nvSpPr>
        <p:spPr>
          <a:xfrm>
            <a:off x="669572" y="326411"/>
            <a:ext cx="11097332" cy="495314"/>
          </a:xfrm>
        </p:spPr>
        <p:txBody>
          <a:bodyPr/>
          <a:lstStyle/>
          <a:p>
            <a:r>
              <a:rPr lang="en-US" sz="4896" dirty="0"/>
              <a:t>Who can we help?</a:t>
            </a:r>
          </a:p>
        </p:txBody>
      </p:sp>
      <p:graphicFrame>
        <p:nvGraphicFramePr>
          <p:cNvPr id="8" name="Content Placeholder 7">
            <a:extLst>
              <a:ext uri="{FF2B5EF4-FFF2-40B4-BE49-F238E27FC236}">
                <a16:creationId xmlns:a16="http://schemas.microsoft.com/office/drawing/2014/main" id="{1DBA41CA-20B1-4F10-97CF-799FE73A7504}"/>
              </a:ext>
            </a:extLst>
          </p:cNvPr>
          <p:cNvGraphicFramePr>
            <a:graphicFrameLocks noGrp="1"/>
          </p:cNvGraphicFramePr>
          <p:nvPr>
            <p:ph sz="quarter" idx="13"/>
          </p:nvPr>
        </p:nvGraphicFramePr>
        <p:xfrm>
          <a:off x="669572" y="1436144"/>
          <a:ext cx="11097332" cy="49155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35270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39505-6063-4AE7-9ABF-B96850782255}"/>
              </a:ext>
            </a:extLst>
          </p:cNvPr>
          <p:cNvSpPr>
            <a:spLocks noGrp="1"/>
          </p:cNvSpPr>
          <p:nvPr>
            <p:ph type="title"/>
          </p:nvPr>
        </p:nvSpPr>
        <p:spPr>
          <a:xfrm>
            <a:off x="669572" y="326411"/>
            <a:ext cx="11097332" cy="495314"/>
          </a:xfrm>
        </p:spPr>
        <p:txBody>
          <a:bodyPr/>
          <a:lstStyle/>
          <a:p>
            <a:r>
              <a:rPr lang="en-US" sz="4896" dirty="0"/>
              <a:t>How can we help?</a:t>
            </a:r>
          </a:p>
        </p:txBody>
      </p:sp>
      <p:graphicFrame>
        <p:nvGraphicFramePr>
          <p:cNvPr id="3" name="Diagram 2">
            <a:extLst>
              <a:ext uri="{FF2B5EF4-FFF2-40B4-BE49-F238E27FC236}">
                <a16:creationId xmlns:a16="http://schemas.microsoft.com/office/drawing/2014/main" id="{B56372E7-E322-4481-8558-2B70AFE78706}"/>
              </a:ext>
            </a:extLst>
          </p:cNvPr>
          <p:cNvGraphicFramePr/>
          <p:nvPr>
            <p:extLst>
              <p:ext uri="{D42A27DB-BD31-4B8C-83A1-F6EECF244321}">
                <p14:modId xmlns:p14="http://schemas.microsoft.com/office/powerpoint/2010/main" val="75325146"/>
              </p:ext>
            </p:extLst>
          </p:nvPr>
        </p:nvGraphicFramePr>
        <p:xfrm>
          <a:off x="2073334" y="946867"/>
          <a:ext cx="8289807" cy="55265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51833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DF3D2-D446-41BC-8E83-60263558101E}"/>
              </a:ext>
            </a:extLst>
          </p:cNvPr>
          <p:cNvSpPr>
            <a:spLocks noGrp="1"/>
          </p:cNvSpPr>
          <p:nvPr>
            <p:ph type="title"/>
          </p:nvPr>
        </p:nvSpPr>
        <p:spPr/>
        <p:txBody>
          <a:bodyPr/>
          <a:lstStyle/>
          <a:p>
            <a:r>
              <a:rPr lang="en-US" dirty="0"/>
              <a:t>Microsoft Guidelines</a:t>
            </a:r>
          </a:p>
        </p:txBody>
      </p:sp>
      <p:graphicFrame>
        <p:nvGraphicFramePr>
          <p:cNvPr id="6" name="Content Placeholder 5">
            <a:extLst>
              <a:ext uri="{FF2B5EF4-FFF2-40B4-BE49-F238E27FC236}">
                <a16:creationId xmlns:a16="http://schemas.microsoft.com/office/drawing/2014/main" id="{1EAFE4B9-A407-42C5-8069-A773CAF5A10C}"/>
              </a:ext>
            </a:extLst>
          </p:cNvPr>
          <p:cNvGraphicFramePr>
            <a:graphicFrameLocks noGrp="1"/>
          </p:cNvGraphicFramePr>
          <p:nvPr>
            <p:ph sz="quarter" idx="13"/>
          </p:nvPr>
        </p:nvGraphicFramePr>
        <p:xfrm>
          <a:off x="669572" y="1436144"/>
          <a:ext cx="11097332" cy="49155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67942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45FA1-383F-4372-84D9-A9AA61C37F3C}"/>
              </a:ext>
            </a:extLst>
          </p:cNvPr>
          <p:cNvSpPr>
            <a:spLocks noGrp="1"/>
          </p:cNvSpPr>
          <p:nvPr>
            <p:ph type="title"/>
          </p:nvPr>
        </p:nvSpPr>
        <p:spPr/>
        <p:txBody>
          <a:bodyPr/>
          <a:lstStyle/>
          <a:p>
            <a:r>
              <a:rPr lang="en-US" dirty="0"/>
              <a:t>Using App checker for Accessibility</a:t>
            </a:r>
          </a:p>
        </p:txBody>
      </p:sp>
      <p:pic>
        <p:nvPicPr>
          <p:cNvPr id="4" name="Content Placeholder 3">
            <a:extLst>
              <a:ext uri="{FF2B5EF4-FFF2-40B4-BE49-F238E27FC236}">
                <a16:creationId xmlns:a16="http://schemas.microsoft.com/office/drawing/2014/main" id="{9E018B64-044F-42B1-ACFF-BDE41384A782}"/>
              </a:ext>
            </a:extLst>
          </p:cNvPr>
          <p:cNvPicPr>
            <a:picLocks noGrp="1" noChangeAspect="1"/>
          </p:cNvPicPr>
          <p:nvPr>
            <p:ph sz="quarter" idx="13"/>
          </p:nvPr>
        </p:nvPicPr>
        <p:blipFill>
          <a:blip r:embed="rId3"/>
          <a:stretch>
            <a:fillRect/>
          </a:stretch>
        </p:blipFill>
        <p:spPr>
          <a:xfrm>
            <a:off x="5380037" y="1497154"/>
            <a:ext cx="3370972" cy="1981782"/>
          </a:xfrm>
          <a:prstGeom prst="rect">
            <a:avLst/>
          </a:prstGeom>
        </p:spPr>
      </p:pic>
      <p:pic>
        <p:nvPicPr>
          <p:cNvPr id="5" name="Picture 4">
            <a:extLst>
              <a:ext uri="{FF2B5EF4-FFF2-40B4-BE49-F238E27FC236}">
                <a16:creationId xmlns:a16="http://schemas.microsoft.com/office/drawing/2014/main" id="{3A88FA3E-C892-4D60-A851-EFFC792DDB0A}"/>
              </a:ext>
            </a:extLst>
          </p:cNvPr>
          <p:cNvPicPr>
            <a:picLocks noChangeAspect="1"/>
          </p:cNvPicPr>
          <p:nvPr/>
        </p:nvPicPr>
        <p:blipFill>
          <a:blip r:embed="rId4"/>
          <a:stretch>
            <a:fillRect/>
          </a:stretch>
        </p:blipFill>
        <p:spPr>
          <a:xfrm>
            <a:off x="9418638" y="336183"/>
            <a:ext cx="2665851" cy="6250443"/>
          </a:xfrm>
          <a:prstGeom prst="rect">
            <a:avLst/>
          </a:prstGeom>
        </p:spPr>
      </p:pic>
      <p:sp>
        <p:nvSpPr>
          <p:cNvPr id="6" name="Rectangle 5">
            <a:extLst>
              <a:ext uri="{FF2B5EF4-FFF2-40B4-BE49-F238E27FC236}">
                <a16:creationId xmlns:a16="http://schemas.microsoft.com/office/drawing/2014/main" id="{E77ADF12-6C69-4721-B724-BEC537408E3F}"/>
              </a:ext>
            </a:extLst>
          </p:cNvPr>
          <p:cNvSpPr/>
          <p:nvPr/>
        </p:nvSpPr>
        <p:spPr>
          <a:xfrm>
            <a:off x="950992" y="3724168"/>
            <a:ext cx="6462144" cy="2015196"/>
          </a:xfrm>
          <a:prstGeom prst="rect">
            <a:avLst/>
          </a:prstGeom>
        </p:spPr>
        <p:txBody>
          <a:bodyPr wrap="square">
            <a:spAutoFit/>
          </a:bodyPr>
          <a:lstStyle/>
          <a:p>
            <a:pPr marL="291436" indent="-291436">
              <a:buFont typeface="Arial" panose="020B0604020202020204" pitchFamily="34" charset="0"/>
              <a:buChar char="•"/>
            </a:pPr>
            <a:r>
              <a:rPr lang="en-US" sz="2448" dirty="0"/>
              <a:t>Finds potential accessibility issues but also explains why each might be a potential problem</a:t>
            </a:r>
          </a:p>
          <a:p>
            <a:pPr marL="291436" indent="-291436">
              <a:buFont typeface="Arial" panose="020B0604020202020204" pitchFamily="34" charset="0"/>
              <a:buChar char="•"/>
            </a:pPr>
            <a:r>
              <a:rPr lang="en-US" sz="2448" dirty="0"/>
              <a:t>Detects screen-reader and keyboard issues for you</a:t>
            </a:r>
          </a:p>
        </p:txBody>
      </p:sp>
    </p:spTree>
    <p:extLst>
      <p:ext uri="{BB962C8B-B14F-4D97-AF65-F5344CB8AC3E}">
        <p14:creationId xmlns:p14="http://schemas.microsoft.com/office/powerpoint/2010/main" val="14933314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E76083-E0BD-4112-8B4A-8002B1ED18BD}"/>
              </a:ext>
            </a:extLst>
          </p:cNvPr>
          <p:cNvSpPr>
            <a:spLocks noGrp="1"/>
          </p:cNvSpPr>
          <p:nvPr>
            <p:ph type="title"/>
          </p:nvPr>
        </p:nvSpPr>
        <p:spPr>
          <a:xfrm>
            <a:off x="1417637" y="373062"/>
            <a:ext cx="4572319" cy="2179058"/>
          </a:xfrm>
        </p:spPr>
        <p:txBody>
          <a:bodyPr/>
          <a:lstStyle/>
          <a:p>
            <a:r>
              <a:rPr lang="en-IN" dirty="0"/>
              <a:t>Connect data to your Canvas App</a:t>
            </a:r>
            <a:br>
              <a:rPr lang="en-IN" dirty="0"/>
            </a:br>
            <a:r>
              <a:rPr lang="en-IN"/>
              <a:t>Lab 4.2</a:t>
            </a:r>
            <a:endParaRPr lang="en-US" dirty="0"/>
          </a:p>
        </p:txBody>
      </p:sp>
      <p:sp>
        <p:nvSpPr>
          <p:cNvPr id="5" name="Text Placeholder 4">
            <a:extLst>
              <a:ext uri="{FF2B5EF4-FFF2-40B4-BE49-F238E27FC236}">
                <a16:creationId xmlns:a16="http://schemas.microsoft.com/office/drawing/2014/main" id="{676E2013-6368-4133-8307-242E57B6D58D}"/>
              </a:ext>
            </a:extLst>
          </p:cNvPr>
          <p:cNvSpPr>
            <a:spLocks noGrp="1"/>
          </p:cNvSpPr>
          <p:nvPr>
            <p:ph type="body" sz="quarter" idx="12"/>
            <p:custDataLst>
              <p:tags r:id="rId1"/>
            </p:custDataLst>
          </p:nvPr>
        </p:nvSpPr>
        <p:spPr>
          <a:xfrm>
            <a:off x="274638" y="2831633"/>
            <a:ext cx="5943599" cy="3877985"/>
          </a:xfrm>
        </p:spPr>
        <p:txBody>
          <a:bodyPr/>
          <a:lstStyle>
            <a:lvl1pPr marL="342900" marR="0" indent="-342900" algn="l" defTabSz="932742" rtl="0" eaLnBrk="1" fontAlgn="auto" latinLnBrk="0" hangingPunct="1">
              <a:buClrTx/>
              <a:buSzPct val="90000"/>
              <a:buFont typeface="Arial" pitchFamily="34" charset="0"/>
              <a:buChar char="•"/>
            </a:lvl1pPr>
            <a:lvl2pPr marL="584200" marR="0" indent="-241300" algn="l" defTabSz="932742" rtl="0" eaLnBrk="1" fontAlgn="auto" latinLnBrk="0" hangingPunct="1">
              <a:buClrTx/>
              <a:buSzPct val="90000"/>
              <a:buFont typeface="Arial" pitchFamily="34" charset="0"/>
              <a:buChar char="•"/>
            </a:lvl2pPr>
            <a:lvl3pPr marL="800100" marR="0" indent="-228600" algn="l" defTabSz="932742" rtl="0" eaLnBrk="1" fontAlgn="auto" latinLnBrk="0" hangingPunct="1">
              <a:buClrTx/>
              <a:buSzPct val="90000"/>
              <a:buFont typeface="Arial" pitchFamily="34" charset="0"/>
              <a:buChar char="•"/>
            </a:lvl3pPr>
            <a:lvl4pPr marL="1028700" marR="0" indent="-228600" algn="l" defTabSz="932742" rtl="0" eaLnBrk="1" fontAlgn="auto" latinLnBrk="0" hangingPunct="1">
              <a:buClrTx/>
              <a:buSzPct val="90000"/>
              <a:buFont typeface="Arial" pitchFamily="34" charset="0"/>
              <a:buChar char="•"/>
            </a:lvl4pPr>
            <a:lvl5pPr marL="1257300" marR="0" indent="-228600" algn="l" defTabSz="932742" rtl="0" eaLnBrk="1" fontAlgn="auto" latinLnBrk="0" hangingPunct="1">
              <a:buClrTx/>
              <a:buSzPct val="90000"/>
              <a:buFont typeface="Arial" pitchFamily="34" charset="0"/>
              <a:buChar char="•"/>
            </a:lvl5pPr>
            <a:lvl6pPr marL="2565040" indent="-233186" algn="l" defTabSz="932742" rtl="0" eaLnBrk="1" latinLnBrk="0" hangingPunct="1">
              <a:buFont typeface="Arial" pitchFamily="34" charset="0"/>
              <a:buChar char="•"/>
            </a:lvl6pPr>
            <a:lvl7pPr marL="3031412" indent="-233186" algn="l" defTabSz="932742" rtl="0" eaLnBrk="1" latinLnBrk="0" hangingPunct="1">
              <a:buFont typeface="Arial" pitchFamily="34" charset="0"/>
              <a:buChar char="•"/>
            </a:lvl7pPr>
            <a:lvl8pPr marL="3497783" indent="-233186" algn="l" defTabSz="932742" rtl="0" eaLnBrk="1" latinLnBrk="0" hangingPunct="1">
              <a:buFont typeface="Arial" pitchFamily="34" charset="0"/>
              <a:buChar char="•"/>
            </a:lvl8pPr>
            <a:lvl9pPr marL="3964155" indent="-233186" algn="l" defTabSz="932742" rtl="0" eaLnBrk="1" latinLnBrk="0" hangingPunct="1">
              <a:buFont typeface="Arial" pitchFamily="34" charset="0"/>
              <a:buChar char="•"/>
            </a:lvl9pPr>
          </a:lstStyle>
          <a:p>
            <a:pPr>
              <a:buNone/>
            </a:pPr>
            <a:r>
              <a:rPr lang="en-US" sz="1600" dirty="0">
                <a:latin typeface="Segoe UI" panose="020B0502040204020203" pitchFamily="34" charset="0"/>
              </a:rPr>
              <a:t>Objectives </a:t>
            </a:r>
          </a:p>
          <a:p>
            <a:pPr marL="0" indent="0">
              <a:buNone/>
            </a:pPr>
            <a:r>
              <a:rPr lang="en-US" sz="1600" b="0" dirty="0">
                <a:latin typeface="Segoe UI" panose="020B0502040204020203" pitchFamily="34" charset="0"/>
              </a:rPr>
              <a:t>After completing this lab, you will be able to:</a:t>
            </a:r>
          </a:p>
          <a:p>
            <a:r>
              <a:rPr lang="en-US" sz="1600" b="0" dirty="0">
                <a:latin typeface="Segoe UI" panose="020B0502040204020203" pitchFamily="34" charset="0"/>
              </a:rPr>
              <a:t>Connect SharePoint list as data source</a:t>
            </a:r>
            <a:endParaRPr lang="en-US" sz="1600" b="0" i="1" dirty="0">
              <a:latin typeface="Segoe UI" panose="020B0502040204020203" pitchFamily="34" charset="0"/>
            </a:endParaRPr>
          </a:p>
          <a:p>
            <a:r>
              <a:rPr lang="en-US" sz="1600" b="0" dirty="0">
                <a:latin typeface="Segoe UI" panose="020B0502040204020203" pitchFamily="34" charset="0"/>
              </a:rPr>
              <a:t>Configure and add form</a:t>
            </a:r>
            <a:endParaRPr lang="en-US" sz="1600" b="0" i="1" dirty="0">
              <a:latin typeface="Segoe UI" panose="020B0502040204020203" pitchFamily="34" charset="0"/>
            </a:endParaRPr>
          </a:p>
          <a:p>
            <a:r>
              <a:rPr lang="en-US" sz="1600" b="0" dirty="0">
                <a:latin typeface="Segoe UI" panose="020B0502040204020203" pitchFamily="34" charset="0"/>
              </a:rPr>
              <a:t>Submit Form</a:t>
            </a:r>
            <a:endParaRPr lang="en-US" sz="1600" b="0" i="1" dirty="0">
              <a:latin typeface="Segoe UI" panose="020B0502040204020203" pitchFamily="34" charset="0"/>
            </a:endParaRPr>
          </a:p>
          <a:p>
            <a:r>
              <a:rPr lang="en-US" sz="1600" b="0" dirty="0">
                <a:latin typeface="Segoe UI" panose="020B0502040204020203" pitchFamily="34" charset="0"/>
              </a:rPr>
              <a:t>Test the app</a:t>
            </a:r>
          </a:p>
          <a:p>
            <a:pPr marL="0" indent="0">
              <a:buNone/>
            </a:pPr>
            <a:endParaRPr lang="en-US" sz="1600" b="0" i="1" dirty="0">
              <a:latin typeface="Segoe UI" panose="020B0502040204020203" pitchFamily="34" charset="0"/>
            </a:endParaRPr>
          </a:p>
          <a:p>
            <a:pPr>
              <a:buNone/>
            </a:pPr>
            <a:r>
              <a:rPr lang="en-US" sz="1600" dirty="0">
                <a:latin typeface="Segoe UI" panose="020B0502040204020203" pitchFamily="34" charset="0"/>
              </a:rPr>
              <a:t>Scenario </a:t>
            </a:r>
          </a:p>
          <a:p>
            <a:pPr>
              <a:buNone/>
            </a:pPr>
            <a:endParaRPr lang="en-US" sz="1600" b="0" dirty="0">
              <a:latin typeface="Segoe UI" panose="020B0502040204020203" pitchFamily="34" charset="0"/>
            </a:endParaRPr>
          </a:p>
          <a:p>
            <a:pPr marL="0" indent="0">
              <a:buNone/>
            </a:pPr>
            <a:r>
              <a:rPr lang="en-US" sz="1600" b="0" dirty="0">
                <a:latin typeface="Segoe UI" panose="020B0502040204020203" pitchFamily="34" charset="0"/>
              </a:rPr>
              <a:t>The organization wishes to build apps using the Power Apps platform to take advantage of No Code/Low Code application development in the cloud. As part of this effort, you are required to add new data source (SharePoint list), configure, add and submit form, add/remove gallery controls, manipulate the navigation, and test the functionality of your app.</a:t>
            </a:r>
          </a:p>
        </p:txBody>
      </p:sp>
    </p:spTree>
    <p:extLst>
      <p:ext uri="{BB962C8B-B14F-4D97-AF65-F5344CB8AC3E}">
        <p14:creationId xmlns:p14="http://schemas.microsoft.com/office/powerpoint/2010/main" val="226583129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74C84B1-5266-401C-A8AA-D97CC24B1CF6}"/>
              </a:ext>
            </a:extLst>
          </p:cNvPr>
          <p:cNvSpPr>
            <a:spLocks noGrp="1"/>
          </p:cNvSpPr>
          <p:nvPr>
            <p:ph type="body" sz="quarter" idx="10"/>
          </p:nvPr>
        </p:nvSpPr>
        <p:spPr>
          <a:xfrm>
            <a:off x="274638" y="1211255"/>
            <a:ext cx="11887200" cy="1317605"/>
          </a:xfrm>
        </p:spPr>
        <p:txBody>
          <a:bodyPr vert="horz" wrap="square" lIns="146304" tIns="91440" rIns="146304" bIns="91440" rtlCol="0" anchor="t">
            <a:spAutoFit/>
          </a:bodyPr>
          <a:lstStyle/>
          <a:p>
            <a:pPr>
              <a:spcAft>
                <a:spcPts val="1000"/>
              </a:spcAft>
            </a:pPr>
            <a:r>
              <a:rPr lang="en-US" sz="3264" dirty="0"/>
              <a:t>Control variations and grouping </a:t>
            </a:r>
            <a:endParaRPr lang="en-US" dirty="0"/>
          </a:p>
          <a:p>
            <a:pPr>
              <a:spcAft>
                <a:spcPts val="1000"/>
              </a:spcAft>
            </a:pPr>
            <a:r>
              <a:rPr lang="en-US" sz="3264" dirty="0"/>
              <a:t>Display user data</a:t>
            </a:r>
            <a:endParaRPr lang="en-US" sz="3264" dirty="0">
              <a:cs typeface="Segoe UI Light"/>
            </a:endParaRPr>
          </a:p>
        </p:txBody>
      </p:sp>
    </p:spTree>
    <p:extLst>
      <p:ext uri="{BB962C8B-B14F-4D97-AF65-F5344CB8AC3E}">
        <p14:creationId xmlns:p14="http://schemas.microsoft.com/office/powerpoint/2010/main" val="46750112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0E45D4-F723-43CE-AB58-6AB8AF4829B0}"/>
              </a:ext>
            </a:extLst>
          </p:cNvPr>
          <p:cNvSpPr>
            <a:spLocks noGrp="1"/>
          </p:cNvSpPr>
          <p:nvPr>
            <p:ph type="body" sz="quarter" idx="10"/>
          </p:nvPr>
        </p:nvSpPr>
        <p:spPr>
          <a:xfrm>
            <a:off x="274320" y="1211262"/>
            <a:ext cx="11734800" cy="1902059"/>
          </a:xfrm>
        </p:spPr>
        <p:txBody>
          <a:bodyPr/>
          <a:lstStyle/>
          <a:p>
            <a:r>
              <a:rPr lang="en-US" dirty="0"/>
              <a:t>Control variations and grouping </a:t>
            </a:r>
          </a:p>
          <a:p>
            <a:r>
              <a:rPr lang="en-US" dirty="0"/>
              <a:t>Display user data </a:t>
            </a:r>
          </a:p>
          <a:p>
            <a:r>
              <a:rPr lang="en-US" dirty="0"/>
              <a:t>Add Power Apps to SharePoint via Power Apps web part</a:t>
            </a:r>
          </a:p>
        </p:txBody>
      </p:sp>
    </p:spTree>
    <p:extLst>
      <p:ext uri="{BB962C8B-B14F-4D97-AF65-F5344CB8AC3E}">
        <p14:creationId xmlns:p14="http://schemas.microsoft.com/office/powerpoint/2010/main" val="61232690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53701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4D134-6520-47E8-AD4C-535F7A7CA691}"/>
              </a:ext>
            </a:extLst>
          </p:cNvPr>
          <p:cNvSpPr>
            <a:spLocks noGrp="1"/>
          </p:cNvSpPr>
          <p:nvPr>
            <p:ph type="title"/>
          </p:nvPr>
        </p:nvSpPr>
        <p:spPr/>
        <p:txBody>
          <a:bodyPr/>
          <a:lstStyle/>
          <a:p>
            <a:r>
              <a:rPr lang="en-US" dirty="0"/>
              <a:t>Control variations </a:t>
            </a:r>
            <a:br>
              <a:rPr lang="en-US" dirty="0"/>
            </a:br>
            <a:endParaRPr lang="en-US" dirty="0"/>
          </a:p>
        </p:txBody>
      </p:sp>
      <p:pic>
        <p:nvPicPr>
          <p:cNvPr id="13" name="Picture 13" descr="A screenshot of a cell phone&#10;&#10;Description generated with very high confidence">
            <a:extLst>
              <a:ext uri="{FF2B5EF4-FFF2-40B4-BE49-F238E27FC236}">
                <a16:creationId xmlns:a16="http://schemas.microsoft.com/office/drawing/2014/main" id="{923C5AA5-D384-4BD1-AFB1-14791AFF22D8}"/>
              </a:ext>
            </a:extLst>
          </p:cNvPr>
          <p:cNvPicPr>
            <a:picLocks noChangeAspect="1"/>
          </p:cNvPicPr>
          <p:nvPr/>
        </p:nvPicPr>
        <p:blipFill>
          <a:blip r:embed="rId3"/>
          <a:stretch>
            <a:fillRect/>
          </a:stretch>
        </p:blipFill>
        <p:spPr>
          <a:xfrm>
            <a:off x="5124178" y="5049577"/>
            <a:ext cx="6820898" cy="992240"/>
          </a:xfrm>
          <a:prstGeom prst="rect">
            <a:avLst/>
          </a:prstGeom>
        </p:spPr>
      </p:pic>
      <p:pic>
        <p:nvPicPr>
          <p:cNvPr id="16" name="Picture 16" descr="A screenshot of a cell phone&#10;&#10;Description generated with very high confidence">
            <a:extLst>
              <a:ext uri="{FF2B5EF4-FFF2-40B4-BE49-F238E27FC236}">
                <a16:creationId xmlns:a16="http://schemas.microsoft.com/office/drawing/2014/main" id="{555E7FDB-5F3B-4118-BCBE-76A0D148EC27}"/>
              </a:ext>
            </a:extLst>
          </p:cNvPr>
          <p:cNvPicPr>
            <a:picLocks noChangeAspect="1"/>
          </p:cNvPicPr>
          <p:nvPr/>
        </p:nvPicPr>
        <p:blipFill>
          <a:blip r:embed="rId4"/>
          <a:stretch>
            <a:fillRect/>
          </a:stretch>
        </p:blipFill>
        <p:spPr>
          <a:xfrm>
            <a:off x="509716" y="2000071"/>
            <a:ext cx="4048832" cy="4463155"/>
          </a:xfrm>
          <a:prstGeom prst="rect">
            <a:avLst/>
          </a:prstGeom>
        </p:spPr>
      </p:pic>
      <p:pic>
        <p:nvPicPr>
          <p:cNvPr id="18" name="Picture 18" descr="A screenshot of a cell phone&#10;&#10;Description generated with very high confidence">
            <a:extLst>
              <a:ext uri="{FF2B5EF4-FFF2-40B4-BE49-F238E27FC236}">
                <a16:creationId xmlns:a16="http://schemas.microsoft.com/office/drawing/2014/main" id="{31819361-DF81-43E9-8CE3-BDE29D4B5B4F}"/>
              </a:ext>
            </a:extLst>
          </p:cNvPr>
          <p:cNvPicPr>
            <a:picLocks noChangeAspect="1"/>
          </p:cNvPicPr>
          <p:nvPr/>
        </p:nvPicPr>
        <p:blipFill>
          <a:blip r:embed="rId5"/>
          <a:stretch>
            <a:fillRect/>
          </a:stretch>
        </p:blipFill>
        <p:spPr>
          <a:xfrm>
            <a:off x="4575599" y="2537246"/>
            <a:ext cx="6955976" cy="1186184"/>
          </a:xfrm>
          <a:prstGeom prst="rect">
            <a:avLst/>
          </a:prstGeom>
        </p:spPr>
      </p:pic>
    </p:spTree>
    <p:extLst>
      <p:ext uri="{BB962C8B-B14F-4D97-AF65-F5344CB8AC3E}">
        <p14:creationId xmlns:p14="http://schemas.microsoft.com/office/powerpoint/2010/main" val="80925577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D2B97-945E-434F-8728-6A646A76CBD6}"/>
              </a:ext>
            </a:extLst>
          </p:cNvPr>
          <p:cNvSpPr>
            <a:spLocks noGrp="1"/>
          </p:cNvSpPr>
          <p:nvPr>
            <p:ph type="title"/>
          </p:nvPr>
        </p:nvSpPr>
        <p:spPr/>
        <p:txBody>
          <a:bodyPr/>
          <a:lstStyle/>
          <a:p>
            <a:r>
              <a:rPr lang="en-US" dirty="0"/>
              <a:t>Components “Reusable grouped controls”</a:t>
            </a:r>
          </a:p>
        </p:txBody>
      </p:sp>
      <p:pic>
        <p:nvPicPr>
          <p:cNvPr id="5" name="Picture 4">
            <a:extLst>
              <a:ext uri="{FF2B5EF4-FFF2-40B4-BE49-F238E27FC236}">
                <a16:creationId xmlns:a16="http://schemas.microsoft.com/office/drawing/2014/main" id="{AEA12D17-6627-4794-AA10-056605CEDB9A}"/>
              </a:ext>
            </a:extLst>
          </p:cNvPr>
          <p:cNvPicPr>
            <a:picLocks noChangeAspect="1"/>
          </p:cNvPicPr>
          <p:nvPr/>
        </p:nvPicPr>
        <p:blipFill>
          <a:blip r:embed="rId3"/>
          <a:stretch>
            <a:fillRect/>
          </a:stretch>
        </p:blipFill>
        <p:spPr>
          <a:xfrm>
            <a:off x="460101" y="1263180"/>
            <a:ext cx="4182785" cy="2639296"/>
          </a:xfrm>
          <a:prstGeom prst="rect">
            <a:avLst/>
          </a:prstGeom>
        </p:spPr>
      </p:pic>
      <p:pic>
        <p:nvPicPr>
          <p:cNvPr id="7" name="Picture 6">
            <a:extLst>
              <a:ext uri="{FF2B5EF4-FFF2-40B4-BE49-F238E27FC236}">
                <a16:creationId xmlns:a16="http://schemas.microsoft.com/office/drawing/2014/main" id="{E2045926-12F8-478B-A367-7DB8B9A2087C}"/>
              </a:ext>
            </a:extLst>
          </p:cNvPr>
          <p:cNvPicPr>
            <a:picLocks noChangeAspect="1"/>
          </p:cNvPicPr>
          <p:nvPr/>
        </p:nvPicPr>
        <p:blipFill>
          <a:blip r:embed="rId4"/>
          <a:stretch>
            <a:fillRect/>
          </a:stretch>
        </p:blipFill>
        <p:spPr>
          <a:xfrm>
            <a:off x="5063439" y="1206030"/>
            <a:ext cx="2852679" cy="2930480"/>
          </a:xfrm>
          <a:prstGeom prst="rect">
            <a:avLst/>
          </a:prstGeom>
        </p:spPr>
      </p:pic>
      <p:pic>
        <p:nvPicPr>
          <p:cNvPr id="8" name="Picture 7">
            <a:extLst>
              <a:ext uri="{FF2B5EF4-FFF2-40B4-BE49-F238E27FC236}">
                <a16:creationId xmlns:a16="http://schemas.microsoft.com/office/drawing/2014/main" id="{9BB7B6F2-6096-46F5-9E11-26DE5C248C93}"/>
              </a:ext>
            </a:extLst>
          </p:cNvPr>
          <p:cNvPicPr>
            <a:picLocks noChangeAspect="1"/>
          </p:cNvPicPr>
          <p:nvPr/>
        </p:nvPicPr>
        <p:blipFill>
          <a:blip r:embed="rId5"/>
          <a:stretch>
            <a:fillRect/>
          </a:stretch>
        </p:blipFill>
        <p:spPr>
          <a:xfrm>
            <a:off x="8597767" y="1206029"/>
            <a:ext cx="2739421" cy="3012817"/>
          </a:xfrm>
          <a:prstGeom prst="rect">
            <a:avLst/>
          </a:prstGeom>
        </p:spPr>
      </p:pic>
      <p:pic>
        <p:nvPicPr>
          <p:cNvPr id="10" name="Picture 9">
            <a:extLst>
              <a:ext uri="{FF2B5EF4-FFF2-40B4-BE49-F238E27FC236}">
                <a16:creationId xmlns:a16="http://schemas.microsoft.com/office/drawing/2014/main" id="{5E560E13-914A-45BE-9C55-188B11AA1D72}"/>
              </a:ext>
            </a:extLst>
          </p:cNvPr>
          <p:cNvPicPr>
            <a:picLocks noChangeAspect="1"/>
          </p:cNvPicPr>
          <p:nvPr/>
        </p:nvPicPr>
        <p:blipFill>
          <a:blip r:embed="rId6"/>
          <a:stretch>
            <a:fillRect/>
          </a:stretch>
        </p:blipFill>
        <p:spPr>
          <a:xfrm>
            <a:off x="621475" y="4523046"/>
            <a:ext cx="3050009" cy="2068955"/>
          </a:xfrm>
          <a:prstGeom prst="rect">
            <a:avLst/>
          </a:prstGeom>
        </p:spPr>
      </p:pic>
      <p:pic>
        <p:nvPicPr>
          <p:cNvPr id="11" name="Picture 10">
            <a:extLst>
              <a:ext uri="{FF2B5EF4-FFF2-40B4-BE49-F238E27FC236}">
                <a16:creationId xmlns:a16="http://schemas.microsoft.com/office/drawing/2014/main" id="{50F10754-A989-4F77-B175-6F747D3E306E}"/>
              </a:ext>
            </a:extLst>
          </p:cNvPr>
          <p:cNvPicPr>
            <a:picLocks noChangeAspect="1"/>
          </p:cNvPicPr>
          <p:nvPr/>
        </p:nvPicPr>
        <p:blipFill>
          <a:blip r:embed="rId7"/>
          <a:stretch>
            <a:fillRect/>
          </a:stretch>
        </p:blipFill>
        <p:spPr>
          <a:xfrm>
            <a:off x="4157975" y="4289924"/>
            <a:ext cx="3011155" cy="2535198"/>
          </a:xfrm>
          <a:prstGeom prst="rect">
            <a:avLst/>
          </a:prstGeom>
        </p:spPr>
      </p:pic>
      <p:pic>
        <p:nvPicPr>
          <p:cNvPr id="12" name="Picture 11">
            <a:extLst>
              <a:ext uri="{FF2B5EF4-FFF2-40B4-BE49-F238E27FC236}">
                <a16:creationId xmlns:a16="http://schemas.microsoft.com/office/drawing/2014/main" id="{F4E74F0D-D862-4FD2-9957-DB20C63FCBE7}"/>
              </a:ext>
            </a:extLst>
          </p:cNvPr>
          <p:cNvPicPr>
            <a:picLocks noChangeAspect="1"/>
          </p:cNvPicPr>
          <p:nvPr/>
        </p:nvPicPr>
        <p:blipFill>
          <a:blip r:embed="rId8"/>
          <a:stretch>
            <a:fillRect/>
          </a:stretch>
        </p:blipFill>
        <p:spPr>
          <a:xfrm>
            <a:off x="8385737" y="4473208"/>
            <a:ext cx="2991728" cy="2389497"/>
          </a:xfrm>
          <a:prstGeom prst="rect">
            <a:avLst/>
          </a:prstGeom>
        </p:spPr>
      </p:pic>
    </p:spTree>
    <p:extLst>
      <p:ext uri="{BB962C8B-B14F-4D97-AF65-F5344CB8AC3E}">
        <p14:creationId xmlns:p14="http://schemas.microsoft.com/office/powerpoint/2010/main" val="403451893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6C2CF8-3E7E-4565-B3CC-211D2C85D64E}"/>
              </a:ext>
            </a:extLst>
          </p:cNvPr>
          <p:cNvSpPr>
            <a:spLocks noGrp="1"/>
          </p:cNvSpPr>
          <p:nvPr>
            <p:ph type="title"/>
          </p:nvPr>
        </p:nvSpPr>
        <p:spPr>
          <a:xfrm>
            <a:off x="1426129" y="373062"/>
            <a:ext cx="4487308" cy="1957459"/>
          </a:xfrm>
        </p:spPr>
        <p:txBody>
          <a:bodyPr/>
          <a:lstStyle/>
          <a:p>
            <a:r>
              <a:rPr lang="en-US" sz="3200" dirty="0"/>
              <a:t>Add Compare Screens, Add/Remove Gallery Controls, and Test the App</a:t>
            </a:r>
            <a:br>
              <a:rPr lang="en-US" sz="3200" dirty="0"/>
            </a:br>
            <a:r>
              <a:rPr lang="en-US" sz="3200" dirty="0">
                <a:solidFill>
                  <a:srgbClr val="0078D7"/>
                </a:solidFill>
                <a:cs typeface="Segoe UI"/>
              </a:rPr>
              <a:t>Lab 4.1 – Exercise 1-2</a:t>
            </a:r>
            <a:endParaRPr lang="en-US" sz="3200" dirty="0"/>
          </a:p>
        </p:txBody>
      </p:sp>
      <p:sp>
        <p:nvSpPr>
          <p:cNvPr id="2" name="Text Placeholder 1">
            <a:extLst>
              <a:ext uri="{FF2B5EF4-FFF2-40B4-BE49-F238E27FC236}">
                <a16:creationId xmlns:a16="http://schemas.microsoft.com/office/drawing/2014/main" id="{3391C6C7-DA2D-4D8D-B241-F9C0C2C3B1B3}"/>
              </a:ext>
            </a:extLst>
          </p:cNvPr>
          <p:cNvSpPr>
            <a:spLocks noGrp="1"/>
          </p:cNvSpPr>
          <p:nvPr>
            <p:ph type="body" sz="quarter" idx="12"/>
            <p:custDataLst>
              <p:tags r:id="rId1"/>
            </p:custDataLst>
          </p:nvPr>
        </p:nvSpPr>
        <p:spPr>
          <a:xfrm>
            <a:off x="285506" y="2318279"/>
            <a:ext cx="5486401" cy="4616648"/>
          </a:xfrm>
        </p:spPr>
        <p:txBody>
          <a:bodyPr/>
          <a:lstStyle>
            <a:lvl1pPr marL="342900" marR="0" indent="-342900" algn="l" defTabSz="932742" rtl="0" eaLnBrk="1" fontAlgn="auto" latinLnBrk="0" hangingPunct="1">
              <a:buClrTx/>
              <a:buSzPct val="90000"/>
              <a:buFont typeface="Arial" pitchFamily="34" charset="0"/>
              <a:buChar char="•"/>
            </a:lvl1pPr>
            <a:lvl2pPr marL="584200" marR="0" indent="-241300" algn="l" defTabSz="932742" rtl="0" eaLnBrk="1" fontAlgn="auto" latinLnBrk="0" hangingPunct="1">
              <a:buClrTx/>
              <a:buSzPct val="90000"/>
              <a:buFont typeface="Arial" pitchFamily="34" charset="0"/>
              <a:buChar char="•"/>
            </a:lvl2pPr>
            <a:lvl3pPr marL="800100" marR="0" indent="-228600" algn="l" defTabSz="932742" rtl="0" eaLnBrk="1" fontAlgn="auto" latinLnBrk="0" hangingPunct="1">
              <a:buClrTx/>
              <a:buSzPct val="90000"/>
              <a:buFont typeface="Arial" pitchFamily="34" charset="0"/>
              <a:buChar char="•"/>
            </a:lvl3pPr>
            <a:lvl4pPr marL="1028700" marR="0" indent="-228600" algn="l" defTabSz="932742" rtl="0" eaLnBrk="1" fontAlgn="auto" latinLnBrk="0" hangingPunct="1">
              <a:buClrTx/>
              <a:buSzPct val="90000"/>
              <a:buFont typeface="Arial" pitchFamily="34" charset="0"/>
              <a:buChar char="•"/>
            </a:lvl4pPr>
            <a:lvl5pPr marL="1257300" marR="0" indent="-228600" algn="l" defTabSz="932742" rtl="0" eaLnBrk="1" fontAlgn="auto" latinLnBrk="0" hangingPunct="1">
              <a:buClrTx/>
              <a:buSzPct val="90000"/>
              <a:buFont typeface="Arial" pitchFamily="34" charset="0"/>
              <a:buChar char="•"/>
            </a:lvl5pPr>
            <a:lvl6pPr marL="2565040" indent="-233186" algn="l" defTabSz="932742" rtl="0" eaLnBrk="1" latinLnBrk="0" hangingPunct="1">
              <a:buFont typeface="Arial" pitchFamily="34" charset="0"/>
              <a:buChar char="•"/>
            </a:lvl6pPr>
            <a:lvl7pPr marL="3031412" indent="-233186" algn="l" defTabSz="932742" rtl="0" eaLnBrk="1" latinLnBrk="0" hangingPunct="1">
              <a:buFont typeface="Arial" pitchFamily="34" charset="0"/>
              <a:buChar char="•"/>
            </a:lvl7pPr>
            <a:lvl8pPr marL="3497783" indent="-233186" algn="l" defTabSz="932742" rtl="0" eaLnBrk="1" latinLnBrk="0" hangingPunct="1">
              <a:buFont typeface="Arial" pitchFamily="34" charset="0"/>
              <a:buChar char="•"/>
            </a:lvl8pPr>
            <a:lvl9pPr marL="3964155" indent="-233186" algn="l" defTabSz="932742" rtl="0" eaLnBrk="1" latinLnBrk="0" hangingPunct="1">
              <a:buFont typeface="Arial" pitchFamily="34" charset="0"/>
              <a:buChar char="•"/>
            </a:lvl9pPr>
          </a:lstStyle>
          <a:p>
            <a:pPr>
              <a:buNone/>
            </a:pPr>
            <a:r>
              <a:rPr lang="en-US" sz="1800" dirty="0">
                <a:latin typeface="+mn-lt"/>
              </a:rPr>
              <a:t>Objectives</a:t>
            </a:r>
          </a:p>
          <a:p>
            <a:pPr>
              <a:buNone/>
            </a:pPr>
            <a:r>
              <a:rPr lang="en-US" sz="1800" b="0" dirty="0">
                <a:latin typeface="+mn-lt"/>
              </a:rPr>
              <a:t>After completing this lab, you will be able to:</a:t>
            </a:r>
          </a:p>
          <a:p>
            <a:pPr lvl="0"/>
            <a:r>
              <a:rPr lang="en-US" sz="1800" b="0" dirty="0">
                <a:latin typeface="+mn-lt"/>
              </a:rPr>
              <a:t>Add Compare Screen</a:t>
            </a:r>
            <a:endParaRPr lang="en-US" sz="1800" b="0" i="1" dirty="0">
              <a:latin typeface="+mn-lt"/>
            </a:endParaRPr>
          </a:p>
          <a:p>
            <a:pPr lvl="0"/>
            <a:r>
              <a:rPr lang="en-US" sz="1800" b="0" dirty="0">
                <a:latin typeface="+mn-lt"/>
              </a:rPr>
              <a:t>Remove and add controls to the gallery</a:t>
            </a:r>
            <a:endParaRPr lang="en-US" sz="1800" b="0" i="1" dirty="0">
              <a:latin typeface="+mn-lt"/>
            </a:endParaRPr>
          </a:p>
          <a:p>
            <a:pPr lvl="0"/>
            <a:r>
              <a:rPr lang="en-US" sz="1800" b="0" dirty="0">
                <a:latin typeface="+mn-lt"/>
              </a:rPr>
              <a:t>Highlight selected device</a:t>
            </a:r>
            <a:endParaRPr lang="en-US" sz="1800" b="0" i="1" dirty="0">
              <a:latin typeface="+mn-lt"/>
            </a:endParaRPr>
          </a:p>
          <a:p>
            <a:pPr lvl="0"/>
            <a:r>
              <a:rPr lang="en-US" sz="1800" b="0" dirty="0">
                <a:latin typeface="+mn-lt"/>
              </a:rPr>
              <a:t>Add icon to navigate</a:t>
            </a:r>
            <a:endParaRPr lang="en-US" sz="1800" b="0" i="1" dirty="0">
              <a:latin typeface="+mn-lt"/>
            </a:endParaRPr>
          </a:p>
          <a:p>
            <a:pPr lvl="0"/>
            <a:r>
              <a:rPr lang="en-US" sz="1800" b="0" dirty="0">
                <a:latin typeface="+mn-lt"/>
              </a:rPr>
              <a:t>Test the app</a:t>
            </a:r>
          </a:p>
          <a:p>
            <a:pPr marL="0" lvl="0" indent="0">
              <a:buNone/>
            </a:pPr>
            <a:endParaRPr lang="en-US" sz="1800" b="0" dirty="0">
              <a:latin typeface="+mn-lt"/>
            </a:endParaRPr>
          </a:p>
          <a:p>
            <a:pPr marL="0" lvl="0" indent="0">
              <a:buNone/>
            </a:pPr>
            <a:r>
              <a:rPr lang="en-US" sz="1800" dirty="0">
                <a:latin typeface="+mn-lt"/>
              </a:rPr>
              <a:t>Scenario</a:t>
            </a:r>
          </a:p>
          <a:p>
            <a:pPr marL="0" lvl="0" indent="0">
              <a:buNone/>
            </a:pPr>
            <a:r>
              <a:rPr lang="en-US" sz="1800" b="0" dirty="0">
                <a:latin typeface="+mn-lt"/>
              </a:rPr>
              <a:t>The organization wishes to build apps using the Power Apps platform to take advantage of No Code/Low Code application development in the cloud. As part of this effort, you are required to add compare screens, add/remove gallery controls, manipulate the navigation, and test the functionality of your app.</a:t>
            </a:r>
          </a:p>
        </p:txBody>
      </p:sp>
    </p:spTree>
    <p:extLst>
      <p:ext uri="{BB962C8B-B14F-4D97-AF65-F5344CB8AC3E}">
        <p14:creationId xmlns:p14="http://schemas.microsoft.com/office/powerpoint/2010/main" val="106168998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FA03C-395F-4276-99A9-8FDB404B50CA}"/>
              </a:ext>
            </a:extLst>
          </p:cNvPr>
          <p:cNvSpPr>
            <a:spLocks noGrp="1"/>
          </p:cNvSpPr>
          <p:nvPr>
            <p:ph type="title"/>
          </p:nvPr>
        </p:nvSpPr>
        <p:spPr/>
        <p:txBody>
          <a:bodyPr/>
          <a:lstStyle/>
          <a:p>
            <a:r>
              <a:rPr lang="en-US" dirty="0"/>
              <a:t>Display user data  - Configure connection</a:t>
            </a:r>
            <a:br>
              <a:rPr lang="en-US" dirty="0"/>
            </a:br>
            <a:endParaRPr lang="en-US" dirty="0"/>
          </a:p>
        </p:txBody>
      </p:sp>
      <p:sp>
        <p:nvSpPr>
          <p:cNvPr id="5" name="Text Placeholder 4">
            <a:extLst>
              <a:ext uri="{FF2B5EF4-FFF2-40B4-BE49-F238E27FC236}">
                <a16:creationId xmlns:a16="http://schemas.microsoft.com/office/drawing/2014/main" id="{B293EC94-FAA2-4170-99A5-B0A327ABE047}"/>
              </a:ext>
            </a:extLst>
          </p:cNvPr>
          <p:cNvSpPr>
            <a:spLocks noGrp="1"/>
          </p:cNvSpPr>
          <p:nvPr>
            <p:ph type="body" sz="quarter" idx="10"/>
          </p:nvPr>
        </p:nvSpPr>
        <p:spPr>
          <a:xfrm>
            <a:off x="6208710" y="1574800"/>
            <a:ext cx="5943601" cy="3927229"/>
          </a:xfrm>
        </p:spPr>
        <p:txBody>
          <a:bodyPr/>
          <a:lstStyle/>
          <a:p>
            <a:pPr marL="466298" indent="-466298">
              <a:spcAft>
                <a:spcPts val="612"/>
              </a:spcAft>
              <a:buFont typeface="+mj-lt"/>
              <a:buAutoNum type="arabicPeriod"/>
            </a:pPr>
            <a:r>
              <a:rPr lang="en-US" dirty="0">
                <a:gradFill>
                  <a:gsLst>
                    <a:gs pos="2917">
                      <a:schemeClr val="tx1"/>
                    </a:gs>
                    <a:gs pos="30000">
                      <a:schemeClr val="tx1"/>
                    </a:gs>
                  </a:gsLst>
                  <a:lin ang="5400000" scaled="0"/>
                </a:gradFill>
              </a:rPr>
              <a:t>Sign up for Power Apps</a:t>
            </a:r>
          </a:p>
          <a:p>
            <a:pPr marL="466298" indent="-466298">
              <a:spcAft>
                <a:spcPts val="612"/>
              </a:spcAft>
              <a:buFont typeface="+mj-lt"/>
              <a:buAutoNum type="arabicPeriod"/>
            </a:pPr>
            <a:r>
              <a:rPr lang="en-US" dirty="0">
                <a:gradFill>
                  <a:gsLst>
                    <a:gs pos="2917">
                      <a:schemeClr val="tx1"/>
                    </a:gs>
                    <a:gs pos="30000">
                      <a:schemeClr val="tx1"/>
                    </a:gs>
                  </a:gsLst>
                  <a:lin ang="5400000" scaled="0"/>
                </a:gradFill>
              </a:rPr>
              <a:t>Start with template</a:t>
            </a:r>
          </a:p>
          <a:p>
            <a:pPr marL="466298" indent="-466298">
              <a:spcAft>
                <a:spcPts val="612"/>
              </a:spcAft>
              <a:buFont typeface="+mj-lt"/>
              <a:buAutoNum type="arabicPeriod"/>
            </a:pPr>
            <a:r>
              <a:rPr lang="en-US" dirty="0">
                <a:gradFill>
                  <a:gsLst>
                    <a:gs pos="2917">
                      <a:schemeClr val="tx1"/>
                    </a:gs>
                    <a:gs pos="30000">
                      <a:schemeClr val="tx1"/>
                    </a:gs>
                  </a:gsLst>
                  <a:lin ang="5400000" scaled="0"/>
                </a:gradFill>
              </a:rPr>
              <a:t>Connect to Data – New Connection</a:t>
            </a:r>
          </a:p>
          <a:p>
            <a:pPr marL="466298" indent="-466298">
              <a:spcAft>
                <a:spcPts val="612"/>
              </a:spcAft>
              <a:buFont typeface="+mj-lt"/>
              <a:buAutoNum type="arabicPeriod"/>
            </a:pPr>
            <a:r>
              <a:rPr lang="en-US" dirty="0">
                <a:gradFill>
                  <a:gsLst>
                    <a:gs pos="2917">
                      <a:schemeClr val="tx1"/>
                    </a:gs>
                    <a:gs pos="30000">
                      <a:schemeClr val="tx1"/>
                    </a:gs>
                  </a:gsLst>
                  <a:lin ang="5400000" scaled="0"/>
                </a:gradFill>
              </a:rPr>
              <a:t>Select Office 365 Users</a:t>
            </a:r>
          </a:p>
          <a:p>
            <a:endParaRPr lang="en-US" dirty="0"/>
          </a:p>
        </p:txBody>
      </p:sp>
      <p:sp>
        <p:nvSpPr>
          <p:cNvPr id="13" name="AutoShape 10" descr="2">
            <a:extLst>
              <a:ext uri="{FF2B5EF4-FFF2-40B4-BE49-F238E27FC236}">
                <a16:creationId xmlns:a16="http://schemas.microsoft.com/office/drawing/2014/main" id="{359A5876-AB30-4C66-BCA8-96BBA4A1FAED}"/>
              </a:ext>
            </a:extLst>
          </p:cNvPr>
          <p:cNvSpPr>
            <a:spLocks noChangeAspect="1" noChangeArrowheads="1"/>
          </p:cNvSpPr>
          <p:nvPr/>
        </p:nvSpPr>
        <p:spPr bwMode="auto">
          <a:xfrm>
            <a:off x="157935" y="-1873303"/>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dirty="0"/>
          </a:p>
        </p:txBody>
      </p:sp>
      <p:sp>
        <p:nvSpPr>
          <p:cNvPr id="14" name="AutoShape 11" descr="3">
            <a:extLst>
              <a:ext uri="{FF2B5EF4-FFF2-40B4-BE49-F238E27FC236}">
                <a16:creationId xmlns:a16="http://schemas.microsoft.com/office/drawing/2014/main" id="{C9589D8E-8884-4D3B-A200-25D4041AD665}"/>
              </a:ext>
            </a:extLst>
          </p:cNvPr>
          <p:cNvSpPr>
            <a:spLocks noChangeAspect="1" noChangeArrowheads="1"/>
          </p:cNvSpPr>
          <p:nvPr/>
        </p:nvSpPr>
        <p:spPr bwMode="auto">
          <a:xfrm>
            <a:off x="157935" y="-1204613"/>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dirty="0"/>
          </a:p>
        </p:txBody>
      </p:sp>
      <p:sp>
        <p:nvSpPr>
          <p:cNvPr id="15" name="AutoShape 12" descr="4">
            <a:extLst>
              <a:ext uri="{FF2B5EF4-FFF2-40B4-BE49-F238E27FC236}">
                <a16:creationId xmlns:a16="http://schemas.microsoft.com/office/drawing/2014/main" id="{8BAA7CC9-B22C-49AE-B399-F410E778CFED}"/>
              </a:ext>
            </a:extLst>
          </p:cNvPr>
          <p:cNvSpPr>
            <a:spLocks noChangeAspect="1" noChangeArrowheads="1"/>
          </p:cNvSpPr>
          <p:nvPr/>
        </p:nvSpPr>
        <p:spPr bwMode="auto">
          <a:xfrm>
            <a:off x="157935" y="-722120"/>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dirty="0"/>
          </a:p>
        </p:txBody>
      </p:sp>
      <p:sp>
        <p:nvSpPr>
          <p:cNvPr id="16" name="AutoShape 13" descr="6">
            <a:extLst>
              <a:ext uri="{FF2B5EF4-FFF2-40B4-BE49-F238E27FC236}">
                <a16:creationId xmlns:a16="http://schemas.microsoft.com/office/drawing/2014/main" id="{4A347EDC-04B9-4D87-95E5-31F80D64BA6B}"/>
              </a:ext>
            </a:extLst>
          </p:cNvPr>
          <p:cNvSpPr>
            <a:spLocks noChangeAspect="1" noChangeArrowheads="1"/>
          </p:cNvSpPr>
          <p:nvPr/>
        </p:nvSpPr>
        <p:spPr bwMode="auto">
          <a:xfrm>
            <a:off x="157935" y="-55050"/>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dirty="0"/>
          </a:p>
        </p:txBody>
      </p:sp>
      <p:sp>
        <p:nvSpPr>
          <p:cNvPr id="17" name="AutoShape 14" descr="5">
            <a:extLst>
              <a:ext uri="{FF2B5EF4-FFF2-40B4-BE49-F238E27FC236}">
                <a16:creationId xmlns:a16="http://schemas.microsoft.com/office/drawing/2014/main" id="{BBECA8F3-D7C0-45D5-87FE-3D494BF0C1BF}"/>
              </a:ext>
            </a:extLst>
          </p:cNvPr>
          <p:cNvSpPr>
            <a:spLocks noChangeAspect="1" noChangeArrowheads="1"/>
          </p:cNvSpPr>
          <p:nvPr/>
        </p:nvSpPr>
        <p:spPr bwMode="auto">
          <a:xfrm>
            <a:off x="157935" y="427443"/>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dirty="0"/>
          </a:p>
        </p:txBody>
      </p:sp>
      <p:sp>
        <p:nvSpPr>
          <p:cNvPr id="18" name="AutoShape 15" descr="8">
            <a:extLst>
              <a:ext uri="{FF2B5EF4-FFF2-40B4-BE49-F238E27FC236}">
                <a16:creationId xmlns:a16="http://schemas.microsoft.com/office/drawing/2014/main" id="{C5A43862-A3C3-4DCB-8985-D203EA17BA06}"/>
              </a:ext>
            </a:extLst>
          </p:cNvPr>
          <p:cNvSpPr>
            <a:spLocks noChangeAspect="1" noChangeArrowheads="1"/>
          </p:cNvSpPr>
          <p:nvPr/>
        </p:nvSpPr>
        <p:spPr bwMode="auto">
          <a:xfrm>
            <a:off x="157935" y="1096133"/>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dirty="0"/>
          </a:p>
        </p:txBody>
      </p:sp>
      <p:sp>
        <p:nvSpPr>
          <p:cNvPr id="19" name="AutoShape 16" descr="7">
            <a:extLst>
              <a:ext uri="{FF2B5EF4-FFF2-40B4-BE49-F238E27FC236}">
                <a16:creationId xmlns:a16="http://schemas.microsoft.com/office/drawing/2014/main" id="{9C35D758-31EF-4CA3-A8A7-BDDE33770078}"/>
              </a:ext>
            </a:extLst>
          </p:cNvPr>
          <p:cNvSpPr>
            <a:spLocks noChangeAspect="1" noChangeArrowheads="1"/>
          </p:cNvSpPr>
          <p:nvPr/>
        </p:nvSpPr>
        <p:spPr bwMode="auto">
          <a:xfrm>
            <a:off x="157935" y="1577006"/>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dirty="0"/>
          </a:p>
        </p:txBody>
      </p:sp>
      <p:pic>
        <p:nvPicPr>
          <p:cNvPr id="26" name="Picture 25">
            <a:extLst>
              <a:ext uri="{FF2B5EF4-FFF2-40B4-BE49-F238E27FC236}">
                <a16:creationId xmlns:a16="http://schemas.microsoft.com/office/drawing/2014/main" id="{B010225F-2446-4B90-9EBA-7F972DB5D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253" y="1340326"/>
            <a:ext cx="4172887" cy="4663805"/>
          </a:xfrm>
          <a:prstGeom prst="rect">
            <a:avLst/>
          </a:prstGeom>
        </p:spPr>
      </p:pic>
    </p:spTree>
    <p:extLst>
      <p:ext uri="{BB962C8B-B14F-4D97-AF65-F5344CB8AC3E}">
        <p14:creationId xmlns:p14="http://schemas.microsoft.com/office/powerpoint/2010/main" val="1512026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BD453-28EC-4A27-AF3A-ACD179015A05}"/>
              </a:ext>
            </a:extLst>
          </p:cNvPr>
          <p:cNvSpPr>
            <a:spLocks noGrp="1"/>
          </p:cNvSpPr>
          <p:nvPr>
            <p:ph type="title"/>
          </p:nvPr>
        </p:nvSpPr>
        <p:spPr/>
        <p:txBody>
          <a:bodyPr/>
          <a:lstStyle/>
          <a:p>
            <a:r>
              <a:rPr lang="en-US" dirty="0"/>
              <a:t>Display user data – Current user</a:t>
            </a:r>
          </a:p>
        </p:txBody>
      </p:sp>
      <p:pic>
        <p:nvPicPr>
          <p:cNvPr id="4" name="Picture 3">
            <a:extLst>
              <a:ext uri="{FF2B5EF4-FFF2-40B4-BE49-F238E27FC236}">
                <a16:creationId xmlns:a16="http://schemas.microsoft.com/office/drawing/2014/main" id="{E4C1B633-6B3D-4C56-BCBC-AF1CB6623E44}"/>
              </a:ext>
            </a:extLst>
          </p:cNvPr>
          <p:cNvPicPr>
            <a:picLocks noChangeAspect="1"/>
          </p:cNvPicPr>
          <p:nvPr/>
        </p:nvPicPr>
        <p:blipFill>
          <a:blip r:embed="rId3"/>
          <a:stretch>
            <a:fillRect/>
          </a:stretch>
        </p:blipFill>
        <p:spPr>
          <a:xfrm>
            <a:off x="517475" y="1299217"/>
            <a:ext cx="1544624" cy="1612627"/>
          </a:xfrm>
          <a:prstGeom prst="rect">
            <a:avLst/>
          </a:prstGeom>
        </p:spPr>
      </p:pic>
      <p:pic>
        <p:nvPicPr>
          <p:cNvPr id="5" name="Picture 4">
            <a:extLst>
              <a:ext uri="{FF2B5EF4-FFF2-40B4-BE49-F238E27FC236}">
                <a16:creationId xmlns:a16="http://schemas.microsoft.com/office/drawing/2014/main" id="{505A260A-0C6B-40E4-8F8F-854B82AEE84F}"/>
              </a:ext>
            </a:extLst>
          </p:cNvPr>
          <p:cNvPicPr>
            <a:picLocks noChangeAspect="1"/>
          </p:cNvPicPr>
          <p:nvPr/>
        </p:nvPicPr>
        <p:blipFill>
          <a:blip r:embed="rId4"/>
          <a:stretch>
            <a:fillRect/>
          </a:stretch>
        </p:blipFill>
        <p:spPr>
          <a:xfrm>
            <a:off x="3217764" y="1596111"/>
            <a:ext cx="5828771" cy="631450"/>
          </a:xfrm>
          <a:prstGeom prst="rect">
            <a:avLst/>
          </a:prstGeom>
        </p:spPr>
      </p:pic>
      <p:pic>
        <p:nvPicPr>
          <p:cNvPr id="6" name="Picture 5">
            <a:extLst>
              <a:ext uri="{FF2B5EF4-FFF2-40B4-BE49-F238E27FC236}">
                <a16:creationId xmlns:a16="http://schemas.microsoft.com/office/drawing/2014/main" id="{CAF29DD6-B5ED-4457-864F-BE15C15DB5C3}"/>
              </a:ext>
            </a:extLst>
          </p:cNvPr>
          <p:cNvPicPr>
            <a:picLocks noChangeAspect="1"/>
          </p:cNvPicPr>
          <p:nvPr/>
        </p:nvPicPr>
        <p:blipFill>
          <a:blip r:embed="rId5"/>
          <a:stretch>
            <a:fillRect/>
          </a:stretch>
        </p:blipFill>
        <p:spPr>
          <a:xfrm>
            <a:off x="517475" y="3260075"/>
            <a:ext cx="1492471" cy="1612628"/>
          </a:xfrm>
          <a:prstGeom prst="rect">
            <a:avLst/>
          </a:prstGeom>
        </p:spPr>
      </p:pic>
      <p:pic>
        <p:nvPicPr>
          <p:cNvPr id="7" name="Picture 6">
            <a:extLst>
              <a:ext uri="{FF2B5EF4-FFF2-40B4-BE49-F238E27FC236}">
                <a16:creationId xmlns:a16="http://schemas.microsoft.com/office/drawing/2014/main" id="{C8CE1022-6E5C-4F6C-B7BA-DC896FD9CEB3}"/>
              </a:ext>
            </a:extLst>
          </p:cNvPr>
          <p:cNvPicPr>
            <a:picLocks noChangeAspect="1"/>
          </p:cNvPicPr>
          <p:nvPr/>
        </p:nvPicPr>
        <p:blipFill>
          <a:blip r:embed="rId6"/>
          <a:stretch>
            <a:fillRect/>
          </a:stretch>
        </p:blipFill>
        <p:spPr>
          <a:xfrm>
            <a:off x="3217764" y="3778986"/>
            <a:ext cx="5828771" cy="699453"/>
          </a:xfrm>
          <a:prstGeom prst="rect">
            <a:avLst/>
          </a:prstGeom>
        </p:spPr>
      </p:pic>
      <p:pic>
        <p:nvPicPr>
          <p:cNvPr id="8" name="Picture 7">
            <a:extLst>
              <a:ext uri="{FF2B5EF4-FFF2-40B4-BE49-F238E27FC236}">
                <a16:creationId xmlns:a16="http://schemas.microsoft.com/office/drawing/2014/main" id="{E5139813-0E24-4D97-AC57-D8758AC23751}"/>
              </a:ext>
            </a:extLst>
          </p:cNvPr>
          <p:cNvPicPr>
            <a:picLocks noChangeAspect="1"/>
          </p:cNvPicPr>
          <p:nvPr/>
        </p:nvPicPr>
        <p:blipFill>
          <a:blip r:embed="rId7"/>
          <a:stretch>
            <a:fillRect/>
          </a:stretch>
        </p:blipFill>
        <p:spPr>
          <a:xfrm>
            <a:off x="3217764" y="5687236"/>
            <a:ext cx="5828771" cy="680023"/>
          </a:xfrm>
          <a:prstGeom prst="rect">
            <a:avLst/>
          </a:prstGeom>
        </p:spPr>
      </p:pic>
      <p:pic>
        <p:nvPicPr>
          <p:cNvPr id="9" name="Picture 8">
            <a:extLst>
              <a:ext uri="{FF2B5EF4-FFF2-40B4-BE49-F238E27FC236}">
                <a16:creationId xmlns:a16="http://schemas.microsoft.com/office/drawing/2014/main" id="{AD50E59C-6B46-404C-94BF-A7E675E48C82}"/>
              </a:ext>
            </a:extLst>
          </p:cNvPr>
          <p:cNvPicPr>
            <a:picLocks noChangeAspect="1"/>
          </p:cNvPicPr>
          <p:nvPr/>
        </p:nvPicPr>
        <p:blipFill>
          <a:blip r:embed="rId8"/>
          <a:stretch>
            <a:fillRect/>
          </a:stretch>
        </p:blipFill>
        <p:spPr>
          <a:xfrm>
            <a:off x="10067616" y="2737431"/>
            <a:ext cx="1942924" cy="2205218"/>
          </a:xfrm>
          <a:prstGeom prst="rect">
            <a:avLst/>
          </a:prstGeom>
        </p:spPr>
      </p:pic>
      <p:pic>
        <p:nvPicPr>
          <p:cNvPr id="10" name="Picture 9">
            <a:extLst>
              <a:ext uri="{FF2B5EF4-FFF2-40B4-BE49-F238E27FC236}">
                <a16:creationId xmlns:a16="http://schemas.microsoft.com/office/drawing/2014/main" id="{354E9AB9-EE49-4200-9017-CCF4DCBCA338}"/>
              </a:ext>
            </a:extLst>
          </p:cNvPr>
          <p:cNvPicPr>
            <a:picLocks noChangeAspect="1"/>
          </p:cNvPicPr>
          <p:nvPr/>
        </p:nvPicPr>
        <p:blipFill>
          <a:blip r:embed="rId3"/>
          <a:stretch>
            <a:fillRect/>
          </a:stretch>
        </p:blipFill>
        <p:spPr>
          <a:xfrm>
            <a:off x="517475" y="5220934"/>
            <a:ext cx="1544624" cy="1612627"/>
          </a:xfrm>
          <a:prstGeom prst="rect">
            <a:avLst/>
          </a:prstGeom>
        </p:spPr>
      </p:pic>
    </p:spTree>
    <p:extLst>
      <p:ext uri="{BB962C8B-B14F-4D97-AF65-F5344CB8AC3E}">
        <p14:creationId xmlns:p14="http://schemas.microsoft.com/office/powerpoint/2010/main" val="177799929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A0EB3-F6A0-4D6F-A996-960C8C82E7C4}"/>
              </a:ext>
            </a:extLst>
          </p:cNvPr>
          <p:cNvSpPr>
            <a:spLocks noGrp="1"/>
          </p:cNvSpPr>
          <p:nvPr>
            <p:ph type="title"/>
          </p:nvPr>
        </p:nvSpPr>
        <p:spPr/>
        <p:txBody>
          <a:bodyPr/>
          <a:lstStyle/>
          <a:p>
            <a:r>
              <a:rPr lang="en-US" dirty="0"/>
              <a:t>Display user data – Users, managers, and direct reports</a:t>
            </a:r>
          </a:p>
        </p:txBody>
      </p:sp>
      <p:sp>
        <p:nvSpPr>
          <p:cNvPr id="5" name="AutoShape 2" descr="Rename control">
            <a:extLst>
              <a:ext uri="{FF2B5EF4-FFF2-40B4-BE49-F238E27FC236}">
                <a16:creationId xmlns:a16="http://schemas.microsoft.com/office/drawing/2014/main" id="{9F5811A7-2DD0-4C6B-95B2-9AE960EF8239}"/>
              </a:ext>
            </a:extLst>
          </p:cNvPr>
          <p:cNvSpPr>
            <a:spLocks noChangeAspect="1" noChangeArrowheads="1"/>
          </p:cNvSpPr>
          <p:nvPr/>
        </p:nvSpPr>
        <p:spPr bwMode="auto">
          <a:xfrm>
            <a:off x="157935" y="-2198742"/>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dirty="0"/>
          </a:p>
        </p:txBody>
      </p:sp>
      <p:graphicFrame>
        <p:nvGraphicFramePr>
          <p:cNvPr id="8" name="Diagram 7">
            <a:extLst>
              <a:ext uri="{FF2B5EF4-FFF2-40B4-BE49-F238E27FC236}">
                <a16:creationId xmlns:a16="http://schemas.microsoft.com/office/drawing/2014/main" id="{32D7B40F-E60F-4D48-9F42-D726973ACF2C}"/>
              </a:ext>
            </a:extLst>
          </p:cNvPr>
          <p:cNvGraphicFramePr/>
          <p:nvPr>
            <p:extLst>
              <p:ext uri="{D42A27DB-BD31-4B8C-83A1-F6EECF244321}">
                <p14:modId xmlns:p14="http://schemas.microsoft.com/office/powerpoint/2010/main" val="470767153"/>
              </p:ext>
            </p:extLst>
          </p:nvPr>
        </p:nvGraphicFramePr>
        <p:xfrm>
          <a:off x="4541837" y="1672640"/>
          <a:ext cx="5861851" cy="36492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Rectangle 12">
            <a:extLst>
              <a:ext uri="{FF2B5EF4-FFF2-40B4-BE49-F238E27FC236}">
                <a16:creationId xmlns:a16="http://schemas.microsoft.com/office/drawing/2014/main" id="{590E80D0-CDBA-4544-977A-3A114785B5B2}"/>
              </a:ext>
            </a:extLst>
          </p:cNvPr>
          <p:cNvSpPr/>
          <p:nvPr/>
        </p:nvSpPr>
        <p:spPr>
          <a:xfrm>
            <a:off x="468803" y="5402261"/>
            <a:ext cx="11693035" cy="1384995"/>
          </a:xfrm>
          <a:prstGeom prst="rect">
            <a:avLst/>
          </a:prstGeom>
        </p:spPr>
        <p:txBody>
          <a:bodyPr wrap="square">
            <a:spAutoFit/>
          </a:bodyPr>
          <a:lstStyle/>
          <a:p>
            <a:pPr lvl="0" defTabSz="932597" eaLnBrk="0" fontAlgn="base" hangingPunct="0">
              <a:spcBef>
                <a:spcPct val="0"/>
              </a:spcBef>
              <a:spcAft>
                <a:spcPct val="0"/>
              </a:spcAft>
            </a:pPr>
            <a:r>
              <a:rPr lang="en-US" altLang="en-US" sz="2800" b="1" dirty="0">
                <a:solidFill>
                  <a:srgbClr val="000000"/>
                </a:solidFill>
                <a:cs typeface="Segoe UI" panose="020B0502040204020203" pitchFamily="34" charset="0"/>
              </a:rPr>
              <a:t>Available properties: </a:t>
            </a:r>
            <a:r>
              <a:rPr lang="en-US" sz="2800" dirty="0">
                <a:solidFill>
                  <a:schemeClr val="tx1">
                    <a:lumMod val="50000"/>
                  </a:schemeClr>
                </a:solidFill>
              </a:rPr>
              <a:t>Department, DisplayName, GivenName , Id, JobTitle, Mail, MailNickname, Surname, TelephoneNumber, UserPrincipalName, and AccountEnabled</a:t>
            </a:r>
          </a:p>
        </p:txBody>
      </p:sp>
    </p:spTree>
    <p:extLst>
      <p:ext uri="{BB962C8B-B14F-4D97-AF65-F5344CB8AC3E}">
        <p14:creationId xmlns:p14="http://schemas.microsoft.com/office/powerpoint/2010/main" val="64525754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57E28-609D-4C5C-860F-973581BB3160}"/>
              </a:ext>
            </a:extLst>
          </p:cNvPr>
          <p:cNvSpPr>
            <a:spLocks noGrp="1"/>
          </p:cNvSpPr>
          <p:nvPr>
            <p:ph type="title"/>
          </p:nvPr>
        </p:nvSpPr>
        <p:spPr/>
        <p:txBody>
          <a:bodyPr/>
          <a:lstStyle/>
          <a:p>
            <a:r>
              <a:rPr lang="en-US" dirty="0"/>
              <a:t>Display user data – Search for users</a:t>
            </a:r>
          </a:p>
        </p:txBody>
      </p:sp>
      <p:sp>
        <p:nvSpPr>
          <p:cNvPr id="6" name="Text Placeholder 5">
            <a:extLst>
              <a:ext uri="{FF2B5EF4-FFF2-40B4-BE49-F238E27FC236}">
                <a16:creationId xmlns:a16="http://schemas.microsoft.com/office/drawing/2014/main" id="{5DDBC595-65B3-4CAE-8217-2CEC1330753C}"/>
              </a:ext>
            </a:extLst>
          </p:cNvPr>
          <p:cNvSpPr>
            <a:spLocks noGrp="1"/>
          </p:cNvSpPr>
          <p:nvPr>
            <p:ph type="body" sz="quarter" idx="10"/>
          </p:nvPr>
        </p:nvSpPr>
        <p:spPr/>
        <p:txBody>
          <a:bodyPr/>
          <a:lstStyle/>
          <a:p>
            <a:endParaRPr lang="en-US" dirty="0"/>
          </a:p>
        </p:txBody>
      </p:sp>
      <p:sp>
        <p:nvSpPr>
          <p:cNvPr id="7" name="Rectangle 6">
            <a:extLst>
              <a:ext uri="{FF2B5EF4-FFF2-40B4-BE49-F238E27FC236}">
                <a16:creationId xmlns:a16="http://schemas.microsoft.com/office/drawing/2014/main" id="{6EF8C20D-98F5-49E3-8F5B-CB750B87AA08}"/>
              </a:ext>
            </a:extLst>
          </p:cNvPr>
          <p:cNvSpPr/>
          <p:nvPr/>
        </p:nvSpPr>
        <p:spPr bwMode="auto">
          <a:xfrm>
            <a:off x="761313" y="5938713"/>
            <a:ext cx="10846894" cy="6591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b="1" dirty="0">
                <a:gradFill>
                  <a:gsLst>
                    <a:gs pos="0">
                      <a:srgbClr val="FFFFFF"/>
                    </a:gs>
                    <a:gs pos="100000">
                      <a:srgbClr val="FFFFFF"/>
                    </a:gs>
                  </a:gsLst>
                  <a:lin ang="5400000" scaled="0"/>
                </a:gradFill>
                <a:ea typeface="Segoe UI" pitchFamily="34" charset="0"/>
                <a:cs typeface="Segoe UI" pitchFamily="34" charset="0"/>
              </a:rPr>
              <a:t>Note</a:t>
            </a:r>
            <a:r>
              <a:rPr lang="en-US" sz="2448" dirty="0">
                <a:gradFill>
                  <a:gsLst>
                    <a:gs pos="0">
                      <a:srgbClr val="FFFFFF"/>
                    </a:gs>
                    <a:gs pos="100000">
                      <a:srgbClr val="FFFFFF"/>
                    </a:gs>
                  </a:gsLst>
                  <a:lin ang="5400000" scaled="0"/>
                </a:gradFill>
                <a:ea typeface="Segoe UI" pitchFamily="34" charset="0"/>
                <a:cs typeface="Segoe UI" pitchFamily="34" charset="0"/>
              </a:rPr>
              <a:t>: Functions are case sensitive ‘searchTerm’ must have upper case “T”.</a:t>
            </a:r>
          </a:p>
        </p:txBody>
      </p:sp>
      <p:pic>
        <p:nvPicPr>
          <p:cNvPr id="8" name="Picture 7">
            <a:extLst>
              <a:ext uri="{FF2B5EF4-FFF2-40B4-BE49-F238E27FC236}">
                <a16:creationId xmlns:a16="http://schemas.microsoft.com/office/drawing/2014/main" id="{C8A9E928-657D-438C-A8DC-82CBCE28A766}"/>
              </a:ext>
            </a:extLst>
          </p:cNvPr>
          <p:cNvPicPr>
            <a:picLocks noChangeAspect="1"/>
          </p:cNvPicPr>
          <p:nvPr/>
        </p:nvPicPr>
        <p:blipFill>
          <a:blip r:embed="rId3"/>
          <a:stretch>
            <a:fillRect/>
          </a:stretch>
        </p:blipFill>
        <p:spPr>
          <a:xfrm>
            <a:off x="761313" y="1207387"/>
            <a:ext cx="7224985" cy="2854905"/>
          </a:xfrm>
          <a:prstGeom prst="rect">
            <a:avLst/>
          </a:prstGeom>
        </p:spPr>
      </p:pic>
      <p:pic>
        <p:nvPicPr>
          <p:cNvPr id="10" name="Picture 9">
            <a:extLst>
              <a:ext uri="{FF2B5EF4-FFF2-40B4-BE49-F238E27FC236}">
                <a16:creationId xmlns:a16="http://schemas.microsoft.com/office/drawing/2014/main" id="{53CD7D4A-2F3E-4509-99D7-F602F9FD95CC}"/>
              </a:ext>
            </a:extLst>
          </p:cNvPr>
          <p:cNvPicPr>
            <a:picLocks noChangeAspect="1"/>
          </p:cNvPicPr>
          <p:nvPr/>
        </p:nvPicPr>
        <p:blipFill>
          <a:blip r:embed="rId4"/>
          <a:stretch>
            <a:fillRect/>
          </a:stretch>
        </p:blipFill>
        <p:spPr>
          <a:xfrm>
            <a:off x="7501004" y="3497263"/>
            <a:ext cx="4107203" cy="2064316"/>
          </a:xfrm>
          <a:prstGeom prst="rect">
            <a:avLst/>
          </a:prstGeom>
        </p:spPr>
      </p:pic>
    </p:spTree>
    <p:extLst>
      <p:ext uri="{BB962C8B-B14F-4D97-AF65-F5344CB8AC3E}">
        <p14:creationId xmlns:p14="http://schemas.microsoft.com/office/powerpoint/2010/main" val="357149220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ags/tag2.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ule example" id="{1C3926DE-7F71-4D7A-B5F6-93A655CC656D}" vid="{2E7D1C45-11F4-44F4-A357-146D90A686D6}"/>
    </a:ext>
  </a:extLst>
</a:theme>
</file>

<file path=ppt/theme/theme2.xml><?xml version="1.0" encoding="utf-8"?>
<a:theme xmlns:a="http://schemas.openxmlformats.org/drawingml/2006/main" name="Slide Order Exampl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ule example" id="{1C3926DE-7F71-4D7A-B5F6-93A655CC656D}" vid="{2741F226-CF8B-4F26-BBF7-A6BD44C97AB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41A30EF4619004EBEDFBAB8622F3BF8" ma:contentTypeVersion="2" ma:contentTypeDescription="Create a new document." ma:contentTypeScope="" ma:versionID="5106ef4052bf219c157e3a911ade681b">
  <xsd:schema xmlns:xsd="http://www.w3.org/2001/XMLSchema" xmlns:xs="http://www.w3.org/2001/XMLSchema" xmlns:p="http://schemas.microsoft.com/office/2006/metadata/properties" xmlns:ns2="04712b7a-9a5f-4844-9ec7-615beca820f8" targetNamespace="http://schemas.microsoft.com/office/2006/metadata/properties" ma:root="true" ma:fieldsID="950ef3728ecd69a455950e0c8f83706e" ns2:_="">
    <xsd:import namespace="04712b7a-9a5f-4844-9ec7-615beca820f8"/>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4712b7a-9a5f-4844-9ec7-615beca820f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terms/"/>
    <ds:schemaRef ds:uri="http://www.w3.org/XML/1998/namespace"/>
    <ds:schemaRef ds:uri="http://schemas.microsoft.com/office/2006/documentManagement/types"/>
    <ds:schemaRef ds:uri="5253fb86-9b63-4920-bff8-96c644771ec3"/>
    <ds:schemaRef ds:uri="http://purl.org/dc/elements/1.1/"/>
    <ds:schemaRef ds:uri="3b5b03cc-9306-41fe-b546-62901339ed8b"/>
    <ds:schemaRef ds:uri="http://schemas.microsoft.com/office/infopath/2007/PartnerControls"/>
    <ds:schemaRef ds:uri="http://schemas.openxmlformats.org/package/2006/metadata/core-properties"/>
    <ds:schemaRef ds:uri="http://schemas.microsoft.com/office/2006/metadata/properties"/>
    <ds:schemaRef ds:uri="http://purl.org/dc/dcmitype/"/>
    <ds:schemaRef ds:uri="e7d72042-c94b-4623-b7b3-49577d00fb1c"/>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1E424B9C-B071-4183-AA9C-7DDA930978A2}"/>
</file>

<file path=docProps/app.xml><?xml version="1.0" encoding="utf-8"?>
<Properties xmlns="http://schemas.openxmlformats.org/officeDocument/2006/extended-properties" xmlns:vt="http://schemas.openxmlformats.org/officeDocument/2006/docPropsVTypes">
  <TotalTime>11517</TotalTime>
  <Words>2749</Words>
  <Application>Microsoft Office PowerPoint</Application>
  <PresentationFormat>Custom</PresentationFormat>
  <Paragraphs>292</Paragraphs>
  <Slides>21</Slides>
  <Notes>18</Notes>
  <HiddenSlides>3</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21</vt:i4>
      </vt:variant>
    </vt:vector>
  </HeadingPairs>
  <TitlesOfParts>
    <vt:vector size="30" baseType="lpstr">
      <vt:lpstr>Arial</vt:lpstr>
      <vt:lpstr>Calibri</vt:lpstr>
      <vt:lpstr>Calibri Light</vt:lpstr>
      <vt:lpstr>Consolas</vt:lpstr>
      <vt:lpstr>Segoe UI</vt:lpstr>
      <vt:lpstr>Segoe UI Light</vt:lpstr>
      <vt:lpstr>Wingdings</vt:lpstr>
      <vt:lpstr>WHITE TEMPLATE</vt:lpstr>
      <vt:lpstr>Slide Order Example</vt:lpstr>
      <vt:lpstr>Module 9: Implementing through visual designs </vt:lpstr>
      <vt:lpstr>PowerPoint Presentation</vt:lpstr>
      <vt:lpstr>Control variations  </vt:lpstr>
      <vt:lpstr>Components “Reusable grouped controls”</vt:lpstr>
      <vt:lpstr>Add Compare Screens, Add/Remove Gallery Controls, and Test the App Lab 4.1 – Exercise 1-2</vt:lpstr>
      <vt:lpstr>Display user data  - Configure connection </vt:lpstr>
      <vt:lpstr>Display user data – Current user</vt:lpstr>
      <vt:lpstr>Display user data – Users, managers, and direct reports</vt:lpstr>
      <vt:lpstr>Display user data – Search for users</vt:lpstr>
      <vt:lpstr>Display user data</vt:lpstr>
      <vt:lpstr>Adding Power Apps to SharePoint via web part  </vt:lpstr>
      <vt:lpstr>Integrating Power Apps and Teams (Preview)</vt:lpstr>
      <vt:lpstr>Design gallery and navigation Lab 4.1 – Tasks 3-6</vt:lpstr>
      <vt:lpstr>What do we mean accessibility?</vt:lpstr>
      <vt:lpstr>Who can we help?</vt:lpstr>
      <vt:lpstr>How can we help?</vt:lpstr>
      <vt:lpstr>Microsoft Guidelines</vt:lpstr>
      <vt:lpstr>Using App checker for Accessibility</vt:lpstr>
      <vt:lpstr>Connect data to your Canvas App Lab 4.2</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WorkshopPLUS – PowerApps Power Users Module 4: Implementing through visual designs Rishabh Y Mathur – Premier Field Engineer, Microsoft</dc:title>
  <dc:creator>Rishabh Mathur</dc:creator>
  <cp:lastModifiedBy>Justin Evans (CE SP)</cp:lastModifiedBy>
  <cp:revision>59</cp:revision>
  <dcterms:created xsi:type="dcterms:W3CDTF">2020-03-30T23:04:49Z</dcterms:created>
  <dcterms:modified xsi:type="dcterms:W3CDTF">2021-10-05T00:16:49Z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0x010100741A30EF4619004EBEDFBAB8622F3BF8</vt:lpwstr>
  </property>
  <property fmtid="{D5CDD505-2E9C-101B-9397-08002B2CF9AE}" pid="3" name="xd_Signature">
    <vt:bool>false</vt:bool>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Order">
    <vt:r8>43600</vt:r8>
  </property>
</Properties>
</file>